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1.xml" ContentType="application/vnd.openxmlformats-officedocument.presentationml.notesSlid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notesSlides/notesSlide2.xml" ContentType="application/vnd.openxmlformats-officedocument.presentationml.notesSlide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notesSlides/notesSlide3.xml" ContentType="application/vnd.openxmlformats-officedocument.presentationml.notesSlide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notesSlides/notesSlide4.xml" ContentType="application/vnd.openxmlformats-officedocument.presentationml.notesSlide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notesSlides/notesSlide5.xml" ContentType="application/vnd.openxmlformats-officedocument.presentationml.notesSlide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notesSlides/notesSlide6.xml" ContentType="application/vnd.openxmlformats-officedocument.presentationml.notesSlide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notesSlides/notesSlide7.xml" ContentType="application/vnd.openxmlformats-officedocument.presentationml.notesSlide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notesSlides/notesSlide8.xml" ContentType="application/vnd.openxmlformats-officedocument.presentationml.notesSlide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notesSlides/notesSlide9.xml" ContentType="application/vnd.openxmlformats-officedocument.presentationml.notesSlide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notesSlides/notesSlide10.xml" ContentType="application/vnd.openxmlformats-officedocument.presentationml.notesSlide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notesSlides/notesSlide11.xml" ContentType="application/vnd.openxmlformats-officedocument.presentationml.notesSlide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notesSlides/notesSlide12.xml" ContentType="application/vnd.openxmlformats-officedocument.presentationml.notesSlide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notesSlides/notesSlide13.xml" ContentType="application/vnd.openxmlformats-officedocument.presentationml.notesSlide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notesSlides/notesSlide14.xml" ContentType="application/vnd.openxmlformats-officedocument.presentationml.notesSlide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notesSlides/notesSlide15.xml" ContentType="application/vnd.openxmlformats-officedocument.presentationml.notesSlide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notesSlides/notesSlide16.xml" ContentType="application/vnd.openxmlformats-officedocument.presentationml.notesSlide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notesSlides/notesSlide17.xml" ContentType="application/vnd.openxmlformats-officedocument.presentationml.notesSlide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notesSlides/notesSlide18.xml" ContentType="application/vnd.openxmlformats-officedocument.presentationml.notesSlide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notesSlides/notesSlide19.xml" ContentType="application/vnd.openxmlformats-officedocument.presentationml.notesSlide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notesSlides/notesSlide20.xml" ContentType="application/vnd.openxmlformats-officedocument.presentationml.notesSlide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notesSlides/notesSlide21.xml" ContentType="application/vnd.openxmlformats-officedocument.presentationml.notesSlide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9" r:id="rId2"/>
    <p:sldId id="262" r:id="rId3"/>
    <p:sldId id="265" r:id="rId4"/>
    <p:sldId id="280" r:id="rId5"/>
    <p:sldId id="283" r:id="rId6"/>
    <p:sldId id="286" r:id="rId7"/>
    <p:sldId id="268" r:id="rId8"/>
    <p:sldId id="289" r:id="rId9"/>
    <p:sldId id="292" r:id="rId10"/>
    <p:sldId id="295" r:id="rId11"/>
    <p:sldId id="271" r:id="rId12"/>
    <p:sldId id="298" r:id="rId13"/>
    <p:sldId id="301" r:id="rId14"/>
    <p:sldId id="274" r:id="rId15"/>
    <p:sldId id="307" r:id="rId16"/>
    <p:sldId id="310" r:id="rId17"/>
    <p:sldId id="313" r:id="rId18"/>
    <p:sldId id="277" r:id="rId19"/>
    <p:sldId id="316" r:id="rId20"/>
    <p:sldId id="319" r:id="rId21"/>
    <p:sldId id="322" r:id="rId22"/>
    <p:sldId id="325" r:id="rId23"/>
  </p:sldIdLst>
  <p:sldSz cx="12192000" cy="6858000"/>
  <p:notesSz cx="6858000" cy="9144000"/>
  <p:custDataLst>
    <p:tags r:id="rId25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00"/>
    <p:restoredTop sz="0"/>
  </p:normalViewPr>
  <p:slideViewPr>
    <p:cSldViewPr>
      <p:cViewPr varScale="1">
        <p:scale>
          <a:sx n="85" d="100"/>
          <a:sy n="85" d="100"/>
        </p:scale>
        <p:origin x="547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9100B3-3A68-4BFC-B726-A0D417EC120C}" type="datetimeFigureOut">
              <a:rPr lang="zh-CN" altLang="en-US" smtClean="0"/>
              <a:t>2024/6/15</a:t>
            </a:fld>
            <a:endParaRPr lang="zh-CN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F89A4E-F18E-4230-A252-F6D4CD92C56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99088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 txBox="1"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t>Generate By BIYOO ChatPPT.
HomePage：www.chat-ppt.com
AIGC 2024/6/15 14:50:15
[AI生成内容仅供参考，请注意甄别准确性]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01C5E1-D8E9-464D-A93E-CE21651935A7}" type="slidenum">
              <a:rPr lang="en-US" smtClean="0"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 txBox="1"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t>Generate By BIYOO ChatPPT.
HomePage：www.chat-ppt.com
AIGC 2024/6/15 14:50:15
[AI生成内容仅供参考，请注意甄别准确性]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01C5E1-D8E9-464D-A93E-CE21651935A7}" type="slidenum">
              <a:rPr lang="en-US" smtClean="0"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 txBox="1"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t>Generate By BIYOO ChatPPT.
HomePage：www.chat-ppt.com
AIGC 2024/6/15 14:50:15
[AI生成内容仅供参考，请注意甄别准确性]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01C5E1-D8E9-464D-A93E-CE21651935A7}" type="slidenum">
              <a:rPr lang="en-US" smtClean="0"/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 txBox="1"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t>Generate By BIYOO ChatPPT.
HomePage：www.chat-ppt.com
AIGC 2024/6/15 14:50:15
[AI生成内容仅供参考，请注意甄别准确性]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01C5E1-D8E9-464D-A93E-CE21651935A7}" type="slidenum">
              <a:rPr lang="en-US" smtClean="0"/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 txBox="1"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t>Generate By BIYOO ChatPPT.
HomePage：www.chat-ppt.com
AIGC 2024/6/15 14:50:15
[AI生成内容仅供参考，请注意甄别准确性]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01C5E1-D8E9-464D-A93E-CE21651935A7}" type="slidenum">
              <a:rPr lang="en-US" smtClean="0"/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 txBox="1"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t>Generate By BIYOO ChatPPT.
HomePage：www.chat-ppt.com
AIGC 2024/6/15 14:50:15
[AI生成内容仅供参考，请注意甄别准确性]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01C5E1-D8E9-464D-A93E-CE21651935A7}" type="slidenum">
              <a:rPr lang="en-US" smtClean="0"/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 txBox="1"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t>Generate By BIYOO ChatPPT.
HomePage：www.chat-ppt.com
AIGC 2024/6/15 14:50:15
[AI生成内容仅供参考，请注意甄别准确性]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01C5E1-D8E9-464D-A93E-CE21651935A7}" type="slidenum">
              <a:rPr lang="en-US" smtClean="0"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 txBox="1"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t>Generate By BIYOO ChatPPT.
HomePage：www.chat-ppt.com
AIGC 2024/6/15 14:50:15
[AI生成内容仅供参考，请注意甄别准确性]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01C5E1-D8E9-464D-A93E-CE21651935A7}" type="slidenum">
              <a:rPr lang="en-US" smtClean="0"/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 txBox="1"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t>Generate By BIYOO ChatPPT.
HomePage：www.chat-ppt.com
AIGC 2024/6/15 14:50:15
[AI生成内容仅供参考，请注意甄别准确性]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01C5E1-D8E9-464D-A93E-CE21651935A7}" type="slidenum">
              <a:rPr lang="en-US" smtClean="0"/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 txBox="1"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t>Generate By BIYOO ChatPPT.
HomePage：www.chat-ppt.com
AIGC 2024/6/15 14:50:15
[AI生成内容仅供参考，请注意甄别准确性]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01C5E1-D8E9-464D-A93E-CE21651935A7}" type="slidenum">
              <a:rPr lang="en-US" smtClean="0"/>
              <a:t>18</a:t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 txBox="1"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t>Generate By BIYOO ChatPPT.
HomePage：www.chat-ppt.com
AIGC 2024/6/15 14:50:15
[AI生成内容仅供参考，请注意甄别准确性]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01C5E1-D8E9-464D-A93E-CE21651935A7}" type="slidenum">
              <a:rPr lang="en-US" smtClean="0"/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 txBox="1"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t>Generate By BIYOO ChatPPT.
HomePage：www.chat-ppt.com
AIGC 2024/6/15 14:50:15
[AI生成内容仅供参考，请注意甄别准确性]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01C5E1-D8E9-464D-A93E-CE21651935A7}" type="slidenum">
              <a:rPr lang="en-US" smtClean="0"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 txBox="1"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t>Generate By BIYOO ChatPPT.
HomePage：www.chat-ppt.com
AIGC 2024/6/15 14:50:15
[AI生成内容仅供参考，请注意甄别准确性]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01C5E1-D8E9-464D-A93E-CE21651935A7}" type="slidenum">
              <a:rPr lang="en-US" smtClean="0"/>
              <a:t>20</a:t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 txBox="1"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t>Generate By BIYOO ChatPPT.
HomePage：www.chat-ppt.com
AIGC 2024/6/15 14:50:15
[AI生成内容仅供参考，请注意甄别准确性]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01C5E1-D8E9-464D-A93E-CE21651935A7}" type="slidenum">
              <a:rPr lang="en-US" smtClean="0"/>
              <a:t>21</a:t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 txBox="1"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t>Generate By BIYOO ChatPPT.
HomePage：www.chat-ppt.com
AIGC 2024/6/15 14:50:15
[AI生成内容仅供参考，请注意甄别准确性]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01C5E1-D8E9-464D-A93E-CE21651935A7}" type="slidenum">
              <a:rPr lang="en-US" smtClean="0"/>
              <a:t>22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 txBox="1"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t>Generate By BIYOO ChatPPT.
HomePage：www.chat-ppt.com
AIGC 2024/6/15 14:50:15
[AI生成内容仅供参考，请注意甄别准确性]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01C5E1-D8E9-464D-A93E-CE21651935A7}" type="slidenum">
              <a:rPr lang="en-US" smtClean="0"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 txBox="1"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t>Generate By BIYOO ChatPPT.
HomePage：www.chat-ppt.com
AIGC 2024/6/15 14:50:15
[AI生成内容仅供参考，请注意甄别准确性]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01C5E1-D8E9-464D-A93E-CE21651935A7}" type="slidenum">
              <a:rPr lang="en-US" smtClean="0"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 txBox="1"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t>Generate By BIYOO ChatPPT.
HomePage：www.chat-ppt.com
AIGC 2024/6/15 14:50:15
[AI生成内容仅供参考，请注意甄别准确性]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01C5E1-D8E9-464D-A93E-CE21651935A7}" type="slidenum">
              <a:rPr lang="en-US" smtClean="0"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 txBox="1"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Generate By BIYOO ChatPPT.
HomePage：www.chat-ppt.com
AIGC 2024/6/15 14:50:15
[AI生成内容仅供参考，请注意甄别准确性]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F1CB8912-F0BA-4AD8-8415-DA1F26BCB09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110004020202020204"/>
                <a:ea typeface="等线" panose="02110004020202020204"/>
                <a:cs typeface="+mn-cs"/>
              </a:rPr>
              <a:t>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110004020202020204"/>
              <a:ea typeface="等线" panose="02110004020202020204"/>
              <a:cs typeface="+mn-cs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 txBox="1"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t>Generate By BIYOO ChatPPT.
HomePage：www.chat-ppt.com
AIGC 2024/6/15 14:50:15
[AI生成内容仅供参考，请注意甄别准确性]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01C5E1-D8E9-464D-A93E-CE21651935A7}" type="slidenum">
              <a:rPr lang="en-US" smtClean="0"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 txBox="1"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t>Generate By BIYOO ChatPPT.
HomePage：www.chat-ppt.com
AIGC 2024/6/15 14:50:15
[AI生成内容仅供参考，请注意甄别准确性]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01C5E1-D8E9-464D-A93E-CE21651935A7}" type="slidenum">
              <a:rPr lang="en-US" smtClean="0"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 txBox="1"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Generate By BIYOO ChatPPT.
HomePage：www.chat-ppt.com
AIGC 2024/6/15 14:50:15
[AI生成内容仅供参考，请注意甄别准确性]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0A76AF1-BB00-4EDA-894B-DA80CFA732AB}" type="datetimeFigureOut">
              <a:rPr lang="en-US" smtClean="0"/>
              <a:t>6/15/2024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69E9F9FB-3BE5-43BD-86A0-79F37689B06D}" type="datetimeFigureOut">
              <a:rPr lang="en-US" smtClean="0"/>
              <a:t>6/15/2024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/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468EAA7-D7E0-486C-90BA-B40AECFC7F32}" type="datetimeFigureOut">
              <a:rPr lang="en-US" smtClean="0"/>
              <a:t>6/15/2024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5DBA3781-EC69-4F52-8B0E-34A3E53B7DF5}" type="datetimeFigureOut">
              <a:rPr lang="en-US" smtClean="0"/>
              <a:t>6/15/2024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E934D3F-983A-4CAA-863E-7BC1E9F71271}" type="datetimeFigureOut">
              <a:rPr lang="en-US" smtClean="0"/>
              <a:t>6/15/2024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3"/>
          </p:nvPr>
        </p:nvSpPr>
        <p:spPr/>
        <p:txBody>
          <a:bodyPr/>
          <a:lstStyle/>
          <a:p>
            <a:fld id="{FD184D14-E937-42E7-BCD5-729C668A823B}" type="datetimeFigureOut">
              <a:rPr lang="en-US" smtClean="0"/>
              <a:t>6/15/2024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5"/>
          </p:nvPr>
        </p:nvSpPr>
        <p:spPr/>
        <p:txBody>
          <a:bodyPr/>
          <a:lstStyle/>
          <a:p>
            <a:fld id="{E08312CF-9A36-4A11-8862-E8FEE4DD7DCD}" type="datetimeFigureOut">
              <a:rPr lang="en-US" smtClean="0"/>
              <a:t>6/15/2024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"/>
          </p:nvPr>
        </p:nvSpPr>
        <p:spPr/>
        <p:txBody>
          <a:bodyPr/>
          <a:lstStyle/>
          <a:p>
            <a:fld id="{3A3FB6FB-AE4E-4AAB-8981-53BF433A0577}" type="datetimeFigureOut">
              <a:rPr lang="en-US" smtClean="0"/>
              <a:t>6/15/2024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/>
          </p:nvPr>
        </p:nvSpPr>
        <p:spPr/>
        <p:txBody>
          <a:bodyPr/>
          <a:lstStyle/>
          <a:p>
            <a:fld id="{81D06151-DD27-4BD4-8A19-0D5E325AF503}" type="datetimeFigureOut">
              <a:rPr lang="en-US" smtClean="0"/>
              <a:t>6/15/2024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3"/>
          </p:nvPr>
        </p:nvSpPr>
        <p:spPr/>
        <p:txBody>
          <a:bodyPr/>
          <a:lstStyle/>
          <a:p>
            <a:fld id="{B0665C94-667E-4402-8D01-46B97174C191}" type="datetimeFigureOut">
              <a:rPr lang="en-US" smtClean="0"/>
              <a:t>6/15/2024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/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3"/>
          </p:nvPr>
        </p:nvSpPr>
        <p:spPr/>
        <p:txBody>
          <a:bodyPr/>
          <a:lstStyle/>
          <a:p>
            <a:fld id="{AEC0A43A-2502-4774-888F-E65053131F39}" type="datetimeFigureOut">
              <a:rPr lang="en-US" smtClean="0"/>
              <a:t>6/15/2024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FD0B7A-F5DD-4F40-B4CB-3B2C354B893A}" type="datetimeFigureOut">
              <a:rPr lang="en-US" smtClean="0"/>
              <a:t>6/15/2024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.xml"/><Relationship Id="rId3" Type="http://schemas.openxmlformats.org/officeDocument/2006/relationships/tags" Target="../tags/tag4.xml"/><Relationship Id="rId7" Type="http://schemas.openxmlformats.org/officeDocument/2006/relationships/slideLayout" Target="../slideLayouts/slideLayout7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5" Type="http://schemas.openxmlformats.org/officeDocument/2006/relationships/tags" Target="../tags/tag6.xml"/><Relationship Id="rId4" Type="http://schemas.openxmlformats.org/officeDocument/2006/relationships/tags" Target="../tags/tag5.xml"/><Relationship Id="rId9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tags" Target="../tags/tag92.xml"/><Relationship Id="rId3" Type="http://schemas.openxmlformats.org/officeDocument/2006/relationships/tags" Target="../tags/tag87.xml"/><Relationship Id="rId7" Type="http://schemas.openxmlformats.org/officeDocument/2006/relationships/tags" Target="../tags/tag91.xml"/><Relationship Id="rId2" Type="http://schemas.openxmlformats.org/officeDocument/2006/relationships/tags" Target="../tags/tag86.xml"/><Relationship Id="rId1" Type="http://schemas.openxmlformats.org/officeDocument/2006/relationships/tags" Target="../tags/tag85.xml"/><Relationship Id="rId6" Type="http://schemas.openxmlformats.org/officeDocument/2006/relationships/tags" Target="../tags/tag90.xml"/><Relationship Id="rId11" Type="http://schemas.openxmlformats.org/officeDocument/2006/relationships/image" Target="../media/image12.jpeg"/><Relationship Id="rId5" Type="http://schemas.openxmlformats.org/officeDocument/2006/relationships/tags" Target="../tags/tag89.xml"/><Relationship Id="rId10" Type="http://schemas.openxmlformats.org/officeDocument/2006/relationships/notesSlide" Target="../notesSlides/notesSlide10.xml"/><Relationship Id="rId4" Type="http://schemas.openxmlformats.org/officeDocument/2006/relationships/tags" Target="../tags/tag88.xml"/><Relationship Id="rId9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tags" Target="../tags/tag95.xml"/><Relationship Id="rId7" Type="http://schemas.openxmlformats.org/officeDocument/2006/relationships/image" Target="../media/image1.png"/><Relationship Id="rId2" Type="http://schemas.openxmlformats.org/officeDocument/2006/relationships/tags" Target="../tags/tag94.xml"/><Relationship Id="rId1" Type="http://schemas.openxmlformats.org/officeDocument/2006/relationships/tags" Target="../tags/tag93.xml"/><Relationship Id="rId6" Type="http://schemas.openxmlformats.org/officeDocument/2006/relationships/notesSlide" Target="../notesSlides/notesSlide11.xml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96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tags" Target="../tags/tag104.xml"/><Relationship Id="rId13" Type="http://schemas.openxmlformats.org/officeDocument/2006/relationships/notesSlide" Target="../notesSlides/notesSlide12.xml"/><Relationship Id="rId3" Type="http://schemas.openxmlformats.org/officeDocument/2006/relationships/tags" Target="../tags/tag99.xml"/><Relationship Id="rId7" Type="http://schemas.openxmlformats.org/officeDocument/2006/relationships/tags" Target="../tags/tag103.xml"/><Relationship Id="rId12" Type="http://schemas.openxmlformats.org/officeDocument/2006/relationships/slideLayout" Target="../slideLayouts/slideLayout7.xml"/><Relationship Id="rId2" Type="http://schemas.openxmlformats.org/officeDocument/2006/relationships/tags" Target="../tags/tag98.xml"/><Relationship Id="rId1" Type="http://schemas.openxmlformats.org/officeDocument/2006/relationships/tags" Target="../tags/tag97.xml"/><Relationship Id="rId6" Type="http://schemas.openxmlformats.org/officeDocument/2006/relationships/tags" Target="../tags/tag102.xml"/><Relationship Id="rId11" Type="http://schemas.openxmlformats.org/officeDocument/2006/relationships/tags" Target="../tags/tag107.xml"/><Relationship Id="rId5" Type="http://schemas.openxmlformats.org/officeDocument/2006/relationships/tags" Target="../tags/tag101.xml"/><Relationship Id="rId10" Type="http://schemas.openxmlformats.org/officeDocument/2006/relationships/tags" Target="../tags/tag106.xml"/><Relationship Id="rId4" Type="http://schemas.openxmlformats.org/officeDocument/2006/relationships/tags" Target="../tags/tag100.xml"/><Relationship Id="rId9" Type="http://schemas.openxmlformats.org/officeDocument/2006/relationships/tags" Target="../tags/tag105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tags" Target="../tags/tag110.xml"/><Relationship Id="rId7" Type="http://schemas.openxmlformats.org/officeDocument/2006/relationships/image" Target="../media/image14.png"/><Relationship Id="rId2" Type="http://schemas.openxmlformats.org/officeDocument/2006/relationships/tags" Target="../tags/tag109.xml"/><Relationship Id="rId1" Type="http://schemas.openxmlformats.org/officeDocument/2006/relationships/tags" Target="../tags/tag108.xml"/><Relationship Id="rId6" Type="http://schemas.openxmlformats.org/officeDocument/2006/relationships/image" Target="../media/image13.png"/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tags" Target="../tags/tag113.xml"/><Relationship Id="rId7" Type="http://schemas.openxmlformats.org/officeDocument/2006/relationships/image" Target="../media/image1.png"/><Relationship Id="rId2" Type="http://schemas.openxmlformats.org/officeDocument/2006/relationships/tags" Target="../tags/tag112.xml"/><Relationship Id="rId1" Type="http://schemas.openxmlformats.org/officeDocument/2006/relationships/tags" Target="../tags/tag111.xml"/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114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tags" Target="../tags/tag122.xml"/><Relationship Id="rId13" Type="http://schemas.openxmlformats.org/officeDocument/2006/relationships/tags" Target="../tags/tag127.xml"/><Relationship Id="rId3" Type="http://schemas.openxmlformats.org/officeDocument/2006/relationships/tags" Target="../tags/tag117.xml"/><Relationship Id="rId7" Type="http://schemas.openxmlformats.org/officeDocument/2006/relationships/tags" Target="../tags/tag121.xml"/><Relationship Id="rId12" Type="http://schemas.openxmlformats.org/officeDocument/2006/relationships/tags" Target="../tags/tag126.xml"/><Relationship Id="rId17" Type="http://schemas.openxmlformats.org/officeDocument/2006/relationships/notesSlide" Target="../notesSlides/notesSlide15.xml"/><Relationship Id="rId2" Type="http://schemas.openxmlformats.org/officeDocument/2006/relationships/tags" Target="../tags/tag116.xml"/><Relationship Id="rId16" Type="http://schemas.openxmlformats.org/officeDocument/2006/relationships/slideLayout" Target="../slideLayouts/slideLayout7.xml"/><Relationship Id="rId1" Type="http://schemas.openxmlformats.org/officeDocument/2006/relationships/tags" Target="../tags/tag115.xml"/><Relationship Id="rId6" Type="http://schemas.openxmlformats.org/officeDocument/2006/relationships/tags" Target="../tags/tag120.xml"/><Relationship Id="rId11" Type="http://schemas.openxmlformats.org/officeDocument/2006/relationships/tags" Target="../tags/tag125.xml"/><Relationship Id="rId5" Type="http://schemas.openxmlformats.org/officeDocument/2006/relationships/tags" Target="../tags/tag119.xml"/><Relationship Id="rId15" Type="http://schemas.openxmlformats.org/officeDocument/2006/relationships/tags" Target="../tags/tag129.xml"/><Relationship Id="rId10" Type="http://schemas.openxmlformats.org/officeDocument/2006/relationships/tags" Target="../tags/tag124.xml"/><Relationship Id="rId4" Type="http://schemas.openxmlformats.org/officeDocument/2006/relationships/tags" Target="../tags/tag118.xml"/><Relationship Id="rId9" Type="http://schemas.openxmlformats.org/officeDocument/2006/relationships/tags" Target="../tags/tag123.xml"/><Relationship Id="rId14" Type="http://schemas.openxmlformats.org/officeDocument/2006/relationships/tags" Target="../tags/tag128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tags" Target="../tags/tag137.xml"/><Relationship Id="rId13" Type="http://schemas.openxmlformats.org/officeDocument/2006/relationships/tags" Target="../tags/tag142.xml"/><Relationship Id="rId18" Type="http://schemas.openxmlformats.org/officeDocument/2006/relationships/tags" Target="../tags/tag147.xml"/><Relationship Id="rId26" Type="http://schemas.openxmlformats.org/officeDocument/2006/relationships/tags" Target="../tags/tag155.xml"/><Relationship Id="rId3" Type="http://schemas.openxmlformats.org/officeDocument/2006/relationships/tags" Target="../tags/tag132.xml"/><Relationship Id="rId21" Type="http://schemas.openxmlformats.org/officeDocument/2006/relationships/tags" Target="../tags/tag150.xml"/><Relationship Id="rId7" Type="http://schemas.openxmlformats.org/officeDocument/2006/relationships/tags" Target="../tags/tag136.xml"/><Relationship Id="rId12" Type="http://schemas.openxmlformats.org/officeDocument/2006/relationships/tags" Target="../tags/tag141.xml"/><Relationship Id="rId17" Type="http://schemas.openxmlformats.org/officeDocument/2006/relationships/tags" Target="../tags/tag146.xml"/><Relationship Id="rId25" Type="http://schemas.openxmlformats.org/officeDocument/2006/relationships/tags" Target="../tags/tag154.xml"/><Relationship Id="rId2" Type="http://schemas.openxmlformats.org/officeDocument/2006/relationships/tags" Target="../tags/tag131.xml"/><Relationship Id="rId16" Type="http://schemas.openxmlformats.org/officeDocument/2006/relationships/tags" Target="../tags/tag145.xml"/><Relationship Id="rId20" Type="http://schemas.openxmlformats.org/officeDocument/2006/relationships/tags" Target="../tags/tag149.xml"/><Relationship Id="rId29" Type="http://schemas.openxmlformats.org/officeDocument/2006/relationships/slideLayout" Target="../slideLayouts/slideLayout7.xml"/><Relationship Id="rId1" Type="http://schemas.openxmlformats.org/officeDocument/2006/relationships/tags" Target="../tags/tag130.xml"/><Relationship Id="rId6" Type="http://schemas.openxmlformats.org/officeDocument/2006/relationships/tags" Target="../tags/tag135.xml"/><Relationship Id="rId11" Type="http://schemas.openxmlformats.org/officeDocument/2006/relationships/tags" Target="../tags/tag140.xml"/><Relationship Id="rId24" Type="http://schemas.openxmlformats.org/officeDocument/2006/relationships/tags" Target="../tags/tag153.xml"/><Relationship Id="rId5" Type="http://schemas.openxmlformats.org/officeDocument/2006/relationships/tags" Target="../tags/tag134.xml"/><Relationship Id="rId15" Type="http://schemas.openxmlformats.org/officeDocument/2006/relationships/tags" Target="../tags/tag144.xml"/><Relationship Id="rId23" Type="http://schemas.openxmlformats.org/officeDocument/2006/relationships/tags" Target="../tags/tag152.xml"/><Relationship Id="rId28" Type="http://schemas.openxmlformats.org/officeDocument/2006/relationships/tags" Target="../tags/tag157.xml"/><Relationship Id="rId10" Type="http://schemas.openxmlformats.org/officeDocument/2006/relationships/tags" Target="../tags/tag139.xml"/><Relationship Id="rId19" Type="http://schemas.openxmlformats.org/officeDocument/2006/relationships/tags" Target="../tags/tag148.xml"/><Relationship Id="rId4" Type="http://schemas.openxmlformats.org/officeDocument/2006/relationships/tags" Target="../tags/tag133.xml"/><Relationship Id="rId9" Type="http://schemas.openxmlformats.org/officeDocument/2006/relationships/tags" Target="../tags/tag138.xml"/><Relationship Id="rId14" Type="http://schemas.openxmlformats.org/officeDocument/2006/relationships/tags" Target="../tags/tag143.xml"/><Relationship Id="rId22" Type="http://schemas.openxmlformats.org/officeDocument/2006/relationships/tags" Target="../tags/tag151.xml"/><Relationship Id="rId27" Type="http://schemas.openxmlformats.org/officeDocument/2006/relationships/tags" Target="../tags/tag156.xml"/><Relationship Id="rId30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tags" Target="../tags/tag160.xml"/><Relationship Id="rId7" Type="http://schemas.openxmlformats.org/officeDocument/2006/relationships/notesSlide" Target="../notesSlides/notesSlide17.xml"/><Relationship Id="rId2" Type="http://schemas.openxmlformats.org/officeDocument/2006/relationships/tags" Target="../tags/tag159.xml"/><Relationship Id="rId1" Type="http://schemas.openxmlformats.org/officeDocument/2006/relationships/tags" Target="../tags/tag158.x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162.xml"/><Relationship Id="rId4" Type="http://schemas.openxmlformats.org/officeDocument/2006/relationships/tags" Target="../tags/tag161.xml"/><Relationship Id="rId9" Type="http://schemas.openxmlformats.org/officeDocument/2006/relationships/image" Target="../media/image18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tags" Target="../tags/tag165.xml"/><Relationship Id="rId7" Type="http://schemas.openxmlformats.org/officeDocument/2006/relationships/image" Target="../media/image1.png"/><Relationship Id="rId2" Type="http://schemas.openxmlformats.org/officeDocument/2006/relationships/tags" Target="../tags/tag164.xml"/><Relationship Id="rId1" Type="http://schemas.openxmlformats.org/officeDocument/2006/relationships/tags" Target="../tags/tag163.xml"/><Relationship Id="rId6" Type="http://schemas.openxmlformats.org/officeDocument/2006/relationships/notesSlide" Target="../notesSlides/notesSlide18.xml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166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tags" Target="../tags/tag174.xml"/><Relationship Id="rId13" Type="http://schemas.openxmlformats.org/officeDocument/2006/relationships/notesSlide" Target="../notesSlides/notesSlide19.xml"/><Relationship Id="rId3" Type="http://schemas.openxmlformats.org/officeDocument/2006/relationships/tags" Target="../tags/tag169.xml"/><Relationship Id="rId7" Type="http://schemas.openxmlformats.org/officeDocument/2006/relationships/tags" Target="../tags/tag173.xml"/><Relationship Id="rId12" Type="http://schemas.openxmlformats.org/officeDocument/2006/relationships/slideLayout" Target="../slideLayouts/slideLayout7.xml"/><Relationship Id="rId2" Type="http://schemas.openxmlformats.org/officeDocument/2006/relationships/tags" Target="../tags/tag168.xml"/><Relationship Id="rId1" Type="http://schemas.openxmlformats.org/officeDocument/2006/relationships/tags" Target="../tags/tag167.xml"/><Relationship Id="rId6" Type="http://schemas.openxmlformats.org/officeDocument/2006/relationships/tags" Target="../tags/tag172.xml"/><Relationship Id="rId11" Type="http://schemas.openxmlformats.org/officeDocument/2006/relationships/tags" Target="../tags/tag177.xml"/><Relationship Id="rId5" Type="http://schemas.openxmlformats.org/officeDocument/2006/relationships/tags" Target="../tags/tag171.xml"/><Relationship Id="rId10" Type="http://schemas.openxmlformats.org/officeDocument/2006/relationships/tags" Target="../tags/tag176.xml"/><Relationship Id="rId4" Type="http://schemas.openxmlformats.org/officeDocument/2006/relationships/tags" Target="../tags/tag170.xml"/><Relationship Id="rId9" Type="http://schemas.openxmlformats.org/officeDocument/2006/relationships/tags" Target="../tags/tag17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15.xml"/><Relationship Id="rId13" Type="http://schemas.openxmlformats.org/officeDocument/2006/relationships/tags" Target="../tags/tag20.xml"/><Relationship Id="rId18" Type="http://schemas.openxmlformats.org/officeDocument/2006/relationships/tags" Target="../tags/tag25.xml"/><Relationship Id="rId3" Type="http://schemas.openxmlformats.org/officeDocument/2006/relationships/tags" Target="../tags/tag10.xml"/><Relationship Id="rId21" Type="http://schemas.openxmlformats.org/officeDocument/2006/relationships/tags" Target="../tags/tag28.xml"/><Relationship Id="rId7" Type="http://schemas.openxmlformats.org/officeDocument/2006/relationships/tags" Target="../tags/tag14.xml"/><Relationship Id="rId12" Type="http://schemas.openxmlformats.org/officeDocument/2006/relationships/tags" Target="../tags/tag19.xml"/><Relationship Id="rId17" Type="http://schemas.openxmlformats.org/officeDocument/2006/relationships/tags" Target="../tags/tag24.xml"/><Relationship Id="rId2" Type="http://schemas.openxmlformats.org/officeDocument/2006/relationships/tags" Target="../tags/tag9.xml"/><Relationship Id="rId16" Type="http://schemas.openxmlformats.org/officeDocument/2006/relationships/tags" Target="../tags/tag23.xml"/><Relationship Id="rId20" Type="http://schemas.openxmlformats.org/officeDocument/2006/relationships/tags" Target="../tags/tag27.xml"/><Relationship Id="rId1" Type="http://schemas.openxmlformats.org/officeDocument/2006/relationships/tags" Target="../tags/tag8.xml"/><Relationship Id="rId6" Type="http://schemas.openxmlformats.org/officeDocument/2006/relationships/tags" Target="../tags/tag13.xml"/><Relationship Id="rId11" Type="http://schemas.openxmlformats.org/officeDocument/2006/relationships/tags" Target="../tags/tag18.xml"/><Relationship Id="rId24" Type="http://schemas.openxmlformats.org/officeDocument/2006/relationships/image" Target="../media/image2.png"/><Relationship Id="rId5" Type="http://schemas.openxmlformats.org/officeDocument/2006/relationships/tags" Target="../tags/tag12.xml"/><Relationship Id="rId15" Type="http://schemas.openxmlformats.org/officeDocument/2006/relationships/tags" Target="../tags/tag22.xml"/><Relationship Id="rId23" Type="http://schemas.openxmlformats.org/officeDocument/2006/relationships/notesSlide" Target="../notesSlides/notesSlide2.xml"/><Relationship Id="rId10" Type="http://schemas.openxmlformats.org/officeDocument/2006/relationships/tags" Target="../tags/tag17.xml"/><Relationship Id="rId19" Type="http://schemas.openxmlformats.org/officeDocument/2006/relationships/tags" Target="../tags/tag26.xml"/><Relationship Id="rId4" Type="http://schemas.openxmlformats.org/officeDocument/2006/relationships/tags" Target="../tags/tag11.xml"/><Relationship Id="rId9" Type="http://schemas.openxmlformats.org/officeDocument/2006/relationships/tags" Target="../tags/tag16.xml"/><Relationship Id="rId14" Type="http://schemas.openxmlformats.org/officeDocument/2006/relationships/tags" Target="../tags/tag21.xml"/><Relationship Id="rId22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3" Type="http://schemas.openxmlformats.org/officeDocument/2006/relationships/tags" Target="../tags/tag180.xml"/><Relationship Id="rId7" Type="http://schemas.openxmlformats.org/officeDocument/2006/relationships/tags" Target="../tags/tag184.xml"/><Relationship Id="rId2" Type="http://schemas.openxmlformats.org/officeDocument/2006/relationships/tags" Target="../tags/tag179.xml"/><Relationship Id="rId1" Type="http://schemas.openxmlformats.org/officeDocument/2006/relationships/tags" Target="../tags/tag178.xml"/><Relationship Id="rId6" Type="http://schemas.openxmlformats.org/officeDocument/2006/relationships/tags" Target="../tags/tag183.xml"/><Relationship Id="rId11" Type="http://schemas.openxmlformats.org/officeDocument/2006/relationships/image" Target="../media/image20.jpeg"/><Relationship Id="rId5" Type="http://schemas.openxmlformats.org/officeDocument/2006/relationships/tags" Target="../tags/tag182.xml"/><Relationship Id="rId10" Type="http://schemas.openxmlformats.org/officeDocument/2006/relationships/image" Target="../media/image19.jpeg"/><Relationship Id="rId4" Type="http://schemas.openxmlformats.org/officeDocument/2006/relationships/tags" Target="../tags/tag181.xml"/><Relationship Id="rId9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1.xml"/><Relationship Id="rId3" Type="http://schemas.openxmlformats.org/officeDocument/2006/relationships/tags" Target="../tags/tag187.xml"/><Relationship Id="rId7" Type="http://schemas.openxmlformats.org/officeDocument/2006/relationships/slideLayout" Target="../slideLayouts/slideLayout7.xml"/><Relationship Id="rId2" Type="http://schemas.openxmlformats.org/officeDocument/2006/relationships/tags" Target="../tags/tag186.xml"/><Relationship Id="rId1" Type="http://schemas.openxmlformats.org/officeDocument/2006/relationships/tags" Target="../tags/tag185.xml"/><Relationship Id="rId6" Type="http://schemas.openxmlformats.org/officeDocument/2006/relationships/tags" Target="../tags/tag190.xml"/><Relationship Id="rId5" Type="http://schemas.openxmlformats.org/officeDocument/2006/relationships/tags" Target="../tags/tag189.xml"/><Relationship Id="rId4" Type="http://schemas.openxmlformats.org/officeDocument/2006/relationships/tags" Target="../tags/tag188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2.xml"/><Relationship Id="rId3" Type="http://schemas.openxmlformats.org/officeDocument/2006/relationships/tags" Target="../tags/tag193.xml"/><Relationship Id="rId7" Type="http://schemas.openxmlformats.org/officeDocument/2006/relationships/slideLayout" Target="../slideLayouts/slideLayout7.xml"/><Relationship Id="rId2" Type="http://schemas.openxmlformats.org/officeDocument/2006/relationships/tags" Target="../tags/tag192.xml"/><Relationship Id="rId1" Type="http://schemas.openxmlformats.org/officeDocument/2006/relationships/tags" Target="../tags/tag191.xml"/><Relationship Id="rId6" Type="http://schemas.openxmlformats.org/officeDocument/2006/relationships/tags" Target="../tags/tag196.xml"/><Relationship Id="rId5" Type="http://schemas.openxmlformats.org/officeDocument/2006/relationships/tags" Target="../tags/tag195.xml"/><Relationship Id="rId4" Type="http://schemas.openxmlformats.org/officeDocument/2006/relationships/tags" Target="../tags/tag194.xml"/><Relationship Id="rId9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31.xml"/><Relationship Id="rId7" Type="http://schemas.openxmlformats.org/officeDocument/2006/relationships/image" Target="../media/image1.png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3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tags" Target="../tags/tag40.xml"/><Relationship Id="rId13" Type="http://schemas.openxmlformats.org/officeDocument/2006/relationships/tags" Target="../tags/tag45.xml"/><Relationship Id="rId3" Type="http://schemas.openxmlformats.org/officeDocument/2006/relationships/tags" Target="../tags/tag35.xml"/><Relationship Id="rId7" Type="http://schemas.openxmlformats.org/officeDocument/2006/relationships/tags" Target="../tags/tag39.xml"/><Relationship Id="rId12" Type="http://schemas.openxmlformats.org/officeDocument/2006/relationships/tags" Target="../tags/tag44.xml"/><Relationship Id="rId2" Type="http://schemas.openxmlformats.org/officeDocument/2006/relationships/tags" Target="../tags/tag34.xml"/><Relationship Id="rId16" Type="http://schemas.openxmlformats.org/officeDocument/2006/relationships/notesSlide" Target="../notesSlides/notesSlide4.xml"/><Relationship Id="rId1" Type="http://schemas.openxmlformats.org/officeDocument/2006/relationships/tags" Target="../tags/tag33.xml"/><Relationship Id="rId6" Type="http://schemas.openxmlformats.org/officeDocument/2006/relationships/tags" Target="../tags/tag38.xml"/><Relationship Id="rId11" Type="http://schemas.openxmlformats.org/officeDocument/2006/relationships/tags" Target="../tags/tag43.xml"/><Relationship Id="rId5" Type="http://schemas.openxmlformats.org/officeDocument/2006/relationships/tags" Target="../tags/tag37.xml"/><Relationship Id="rId15" Type="http://schemas.openxmlformats.org/officeDocument/2006/relationships/slideLayout" Target="../slideLayouts/slideLayout7.xml"/><Relationship Id="rId10" Type="http://schemas.openxmlformats.org/officeDocument/2006/relationships/tags" Target="../tags/tag42.xml"/><Relationship Id="rId4" Type="http://schemas.openxmlformats.org/officeDocument/2006/relationships/tags" Target="../tags/tag36.xml"/><Relationship Id="rId9" Type="http://schemas.openxmlformats.org/officeDocument/2006/relationships/tags" Target="../tags/tag41.xml"/><Relationship Id="rId14" Type="http://schemas.openxmlformats.org/officeDocument/2006/relationships/tags" Target="../tags/tag4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3" Type="http://schemas.openxmlformats.org/officeDocument/2006/relationships/tags" Target="../tags/tag49.xml"/><Relationship Id="rId7" Type="http://schemas.openxmlformats.org/officeDocument/2006/relationships/tags" Target="../tags/tag53.xml"/><Relationship Id="rId2" Type="http://schemas.openxmlformats.org/officeDocument/2006/relationships/tags" Target="../tags/tag48.xml"/><Relationship Id="rId1" Type="http://schemas.openxmlformats.org/officeDocument/2006/relationships/tags" Target="../tags/tag47.xml"/><Relationship Id="rId6" Type="http://schemas.openxmlformats.org/officeDocument/2006/relationships/tags" Target="../tags/tag52.xml"/><Relationship Id="rId11" Type="http://schemas.openxmlformats.org/officeDocument/2006/relationships/image" Target="../media/image4.jpeg"/><Relationship Id="rId5" Type="http://schemas.openxmlformats.org/officeDocument/2006/relationships/tags" Target="../tags/tag51.xml"/><Relationship Id="rId10" Type="http://schemas.openxmlformats.org/officeDocument/2006/relationships/image" Target="../media/image3.jpeg"/><Relationship Id="rId4" Type="http://schemas.openxmlformats.org/officeDocument/2006/relationships/tags" Target="../tags/tag50.xml"/><Relationship Id="rId9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tags" Target="../tags/tag61.xml"/><Relationship Id="rId3" Type="http://schemas.openxmlformats.org/officeDocument/2006/relationships/tags" Target="../tags/tag56.xml"/><Relationship Id="rId7" Type="http://schemas.openxmlformats.org/officeDocument/2006/relationships/tags" Target="../tags/tag60.xml"/><Relationship Id="rId12" Type="http://schemas.openxmlformats.org/officeDocument/2006/relationships/image" Target="../media/image5.jpeg"/><Relationship Id="rId2" Type="http://schemas.openxmlformats.org/officeDocument/2006/relationships/tags" Target="../tags/tag55.xml"/><Relationship Id="rId1" Type="http://schemas.openxmlformats.org/officeDocument/2006/relationships/tags" Target="../tags/tag54.xml"/><Relationship Id="rId6" Type="http://schemas.openxmlformats.org/officeDocument/2006/relationships/tags" Target="../tags/tag59.xml"/><Relationship Id="rId11" Type="http://schemas.openxmlformats.org/officeDocument/2006/relationships/image" Target="../media/image3.jpeg"/><Relationship Id="rId5" Type="http://schemas.openxmlformats.org/officeDocument/2006/relationships/tags" Target="../tags/tag58.xml"/><Relationship Id="rId10" Type="http://schemas.openxmlformats.org/officeDocument/2006/relationships/notesSlide" Target="../notesSlides/notesSlide6.xml"/><Relationship Id="rId4" Type="http://schemas.openxmlformats.org/officeDocument/2006/relationships/tags" Target="../tags/tag57.xml"/><Relationship Id="rId9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tags" Target="../tags/tag64.xml"/><Relationship Id="rId7" Type="http://schemas.openxmlformats.org/officeDocument/2006/relationships/image" Target="../media/image1.png"/><Relationship Id="rId2" Type="http://schemas.openxmlformats.org/officeDocument/2006/relationships/tags" Target="../tags/tag63.xml"/><Relationship Id="rId1" Type="http://schemas.openxmlformats.org/officeDocument/2006/relationships/tags" Target="../tags/tag62.xml"/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65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3" Type="http://schemas.openxmlformats.org/officeDocument/2006/relationships/tags" Target="../tags/tag68.xml"/><Relationship Id="rId7" Type="http://schemas.openxmlformats.org/officeDocument/2006/relationships/tags" Target="../tags/tag72.xml"/><Relationship Id="rId12" Type="http://schemas.openxmlformats.org/officeDocument/2006/relationships/image" Target="../media/image8.png"/><Relationship Id="rId2" Type="http://schemas.openxmlformats.org/officeDocument/2006/relationships/tags" Target="../tags/tag67.xml"/><Relationship Id="rId1" Type="http://schemas.openxmlformats.org/officeDocument/2006/relationships/tags" Target="../tags/tag66.xml"/><Relationship Id="rId6" Type="http://schemas.openxmlformats.org/officeDocument/2006/relationships/tags" Target="../tags/tag71.xml"/><Relationship Id="rId11" Type="http://schemas.openxmlformats.org/officeDocument/2006/relationships/image" Target="../media/image7.jpeg"/><Relationship Id="rId5" Type="http://schemas.openxmlformats.org/officeDocument/2006/relationships/tags" Target="../tags/tag70.xml"/><Relationship Id="rId10" Type="http://schemas.openxmlformats.org/officeDocument/2006/relationships/image" Target="../media/image6.jpeg"/><Relationship Id="rId4" Type="http://schemas.openxmlformats.org/officeDocument/2006/relationships/tags" Target="../tags/tag69.xml"/><Relationship Id="rId9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tags" Target="../tags/tag80.xml"/><Relationship Id="rId13" Type="http://schemas.openxmlformats.org/officeDocument/2006/relationships/slideLayout" Target="../slideLayouts/slideLayout7.xml"/><Relationship Id="rId3" Type="http://schemas.openxmlformats.org/officeDocument/2006/relationships/tags" Target="../tags/tag75.xml"/><Relationship Id="rId7" Type="http://schemas.openxmlformats.org/officeDocument/2006/relationships/tags" Target="../tags/tag79.xml"/><Relationship Id="rId12" Type="http://schemas.openxmlformats.org/officeDocument/2006/relationships/tags" Target="../tags/tag84.xml"/><Relationship Id="rId17" Type="http://schemas.openxmlformats.org/officeDocument/2006/relationships/image" Target="../media/image11.jpeg"/><Relationship Id="rId2" Type="http://schemas.openxmlformats.org/officeDocument/2006/relationships/tags" Target="../tags/tag74.xml"/><Relationship Id="rId16" Type="http://schemas.openxmlformats.org/officeDocument/2006/relationships/image" Target="../media/image10.jpeg"/><Relationship Id="rId1" Type="http://schemas.openxmlformats.org/officeDocument/2006/relationships/tags" Target="../tags/tag73.xml"/><Relationship Id="rId6" Type="http://schemas.openxmlformats.org/officeDocument/2006/relationships/tags" Target="../tags/tag78.xml"/><Relationship Id="rId11" Type="http://schemas.openxmlformats.org/officeDocument/2006/relationships/tags" Target="../tags/tag83.xml"/><Relationship Id="rId5" Type="http://schemas.openxmlformats.org/officeDocument/2006/relationships/tags" Target="../tags/tag77.xml"/><Relationship Id="rId15" Type="http://schemas.openxmlformats.org/officeDocument/2006/relationships/image" Target="../media/image9.jpeg"/><Relationship Id="rId10" Type="http://schemas.openxmlformats.org/officeDocument/2006/relationships/tags" Target="../tags/tag82.xml"/><Relationship Id="rId4" Type="http://schemas.openxmlformats.org/officeDocument/2006/relationships/tags" Target="../tags/tag76.xml"/><Relationship Id="rId9" Type="http://schemas.openxmlformats.org/officeDocument/2006/relationships/tags" Target="../tags/tag81.xml"/><Relationship Id="rId1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cov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hape 2">
            <a:extLst>
              <a:ext uri="{FF2B5EF4-FFF2-40B4-BE49-F238E27FC236}">
                <a16:creationId xmlns:a16="http://schemas.microsoft.com/office/drawing/2014/main" id="{D3BA367E-DCF6-13A2-C27D-E17D1C58172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6" name="任意多边形: 形状 35">
            <a:extLst>
              <a:ext uri="{FF2B5EF4-FFF2-40B4-BE49-F238E27FC236}">
                <a16:creationId xmlns:a16="http://schemas.microsoft.com/office/drawing/2014/main" id="{B1ED7480-DD53-7BAE-A31E-1BCF01B8BF87}"/>
              </a:ext>
            </a:extLst>
          </p:cNvPr>
          <p:cNvSpPr/>
          <p:nvPr/>
        </p:nvSpPr>
        <p:spPr>
          <a:xfrm rot="1800000">
            <a:off x="6015629" y="-730492"/>
            <a:ext cx="692908" cy="8318985"/>
          </a:xfrm>
          <a:custGeom>
            <a:avLst/>
            <a:gdLst>
              <a:gd name="connsiteX0" fmla="*/ 0 w 692908"/>
              <a:gd name="connsiteY0" fmla="*/ 400051 h 8318985"/>
              <a:gd name="connsiteX1" fmla="*/ 692908 w 692908"/>
              <a:gd name="connsiteY1" fmla="*/ 0 h 8318985"/>
              <a:gd name="connsiteX2" fmla="*/ 692908 w 692908"/>
              <a:gd name="connsiteY2" fmla="*/ 7918935 h 8318985"/>
              <a:gd name="connsiteX3" fmla="*/ 0 w 692908"/>
              <a:gd name="connsiteY3" fmla="*/ 8318985 h 8318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908" h="8318984">
                <a:moveTo>
                  <a:pt x="0" y="400051"/>
                </a:moveTo>
                <a:lnTo>
                  <a:pt x="692908" y="0"/>
                </a:lnTo>
                <a:lnTo>
                  <a:pt x="692908" y="7918935"/>
                </a:lnTo>
                <a:lnTo>
                  <a:pt x="0" y="8318985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2" name="任意多边形: 形状 31">
            <a:extLst>
              <a:ext uri="{FF2B5EF4-FFF2-40B4-BE49-F238E27FC236}">
                <a16:creationId xmlns:a16="http://schemas.microsoft.com/office/drawing/2014/main" id="{7C6A10AC-D85B-0236-824F-4D8B2DB993BD}"/>
              </a:ext>
            </a:extLst>
          </p:cNvPr>
          <p:cNvSpPr/>
          <p:nvPr/>
        </p:nvSpPr>
        <p:spPr>
          <a:xfrm rot="1800000">
            <a:off x="-952804" y="-2383292"/>
            <a:ext cx="6877772" cy="9910084"/>
          </a:xfrm>
          <a:custGeom>
            <a:avLst/>
            <a:gdLst>
              <a:gd name="connsiteX0" fmla="*/ 0 w 6877772"/>
              <a:gd name="connsiteY0" fmla="*/ 3970882 h 9910084"/>
              <a:gd name="connsiteX1" fmla="*/ 2077548 w 6877772"/>
              <a:gd name="connsiteY1" fmla="*/ 2771409 h 9910084"/>
              <a:gd name="connsiteX2" fmla="*/ 2077549 w 6877772"/>
              <a:gd name="connsiteY2" fmla="*/ 2771410 h 9910084"/>
              <a:gd name="connsiteX3" fmla="*/ 6877772 w 6877772"/>
              <a:gd name="connsiteY3" fmla="*/ 0 h 9910084"/>
              <a:gd name="connsiteX4" fmla="*/ 6877772 w 6877772"/>
              <a:gd name="connsiteY4" fmla="*/ 7918935 h 9910084"/>
              <a:gd name="connsiteX5" fmla="*/ 4571109 w 6877772"/>
              <a:gd name="connsiteY5" fmla="*/ 9250687 h 9910084"/>
              <a:gd name="connsiteX6" fmla="*/ 3429000 w 6877772"/>
              <a:gd name="connsiteY6" fmla="*/ 9910084 h 9910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77772" h="9910084">
                <a:moveTo>
                  <a:pt x="0" y="3970882"/>
                </a:moveTo>
                <a:lnTo>
                  <a:pt x="2077548" y="2771409"/>
                </a:lnTo>
                <a:lnTo>
                  <a:pt x="2077549" y="2771410"/>
                </a:lnTo>
                <a:lnTo>
                  <a:pt x="6877772" y="0"/>
                </a:lnTo>
                <a:lnTo>
                  <a:pt x="6877772" y="7918935"/>
                </a:lnTo>
                <a:lnTo>
                  <a:pt x="4571109" y="9250687"/>
                </a:lnTo>
                <a:lnTo>
                  <a:pt x="3429000" y="9910084"/>
                </a:lnTo>
                <a:close/>
              </a:path>
            </a:pathLst>
          </a:custGeom>
          <a:gradFill flip="none" rotWithShape="0">
            <a:gsLst>
              <a:gs pos="0">
                <a:schemeClr val="accent1">
                  <a:alpha val="70000"/>
                </a:schemeClr>
              </a:gs>
              <a:gs pos="58000">
                <a:schemeClr val="bg1">
                  <a:alpha val="84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3" name="Text1">
            <a:extLst>
              <a:ext uri="{FF2B5EF4-FFF2-40B4-BE49-F238E27FC236}">
                <a16:creationId xmlns:a16="http://schemas.microsoft.com/office/drawing/2014/main" id="{A082374E-9340-FC20-5F56-FC2762AFB474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444509" y="1082152"/>
            <a:ext cx="6499702" cy="2186392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rmAutofit fontScale="77500" lnSpcReduction="2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7200" b="1">
                <a:latin typeface="微软雅黑" panose="020B0503020204020204" charset="-122"/>
                <a:ea typeface="微软雅黑" panose="020B0503020204020204" charset="-122"/>
              </a:rPr>
              <a:t>深度学习在贷款风险评估中的应用研究</a:t>
            </a:r>
          </a:p>
        </p:txBody>
      </p:sp>
      <p:sp>
        <p:nvSpPr>
          <p:cNvPr id="25" name="Text2">
            <a:extLst>
              <a:ext uri="{FF2B5EF4-FFF2-40B4-BE49-F238E27FC236}">
                <a16:creationId xmlns:a16="http://schemas.microsoft.com/office/drawing/2014/main" id="{0214E777-192B-59E1-635C-05280D045392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814041" y="5247185"/>
            <a:ext cx="4179816" cy="443540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</a:rPr>
              <a:t>汇报人：刘</a:t>
            </a: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靖</a:t>
            </a:r>
            <a:r>
              <a:rPr lang="en-US" altLang="zh-CN" sz="1600" dirty="0">
                <a:latin typeface="微软雅黑" panose="020B0503020204020204" charset="-122"/>
                <a:ea typeface="微软雅黑" panose="020B0503020204020204" charset="-122"/>
              </a:rPr>
              <a:t>20210441019</a:t>
            </a:r>
            <a:endParaRPr lang="zh-CN" altLang="en-US" sz="16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6" name="Text3">
            <a:extLst>
              <a:ext uri="{FF2B5EF4-FFF2-40B4-BE49-F238E27FC236}">
                <a16:creationId xmlns:a16="http://schemas.microsoft.com/office/drawing/2014/main" id="{6DCF2386-F1B4-2BA8-6AD1-2BE792444570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814041" y="5870967"/>
            <a:ext cx="4179816" cy="455881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600" dirty="0">
                <a:effectLst>
                  <a:outerShdw blurRad="76200" dist="38100" dir="2700000" algn="ctr" rotWithShape="0">
                    <a:schemeClr val="accent1">
                      <a:alpha val="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2024.06</a:t>
            </a:r>
          </a:p>
        </p:txBody>
      </p:sp>
      <p:sp>
        <p:nvSpPr>
          <p:cNvPr id="27" name="图形 8">
            <a:extLst>
              <a:ext uri="{FF2B5EF4-FFF2-40B4-BE49-F238E27FC236}">
                <a16:creationId xmlns:a16="http://schemas.microsoft.com/office/drawing/2014/main" id="{BCD208EC-E0DD-A73D-FF82-D3AB1B6150C5}"/>
              </a:ext>
            </a:extLst>
          </p:cNvPr>
          <p:cNvSpPr/>
          <p:nvPr/>
        </p:nvSpPr>
        <p:spPr>
          <a:xfrm>
            <a:off x="9843065" y="497753"/>
            <a:ext cx="1879378" cy="490663"/>
          </a:xfrm>
          <a:custGeom>
            <a:avLst/>
            <a:gdLst>
              <a:gd name="connsiteX0" fmla="*/ 284321 w 2520219"/>
              <a:gd name="connsiteY0" fmla="*/ 0 h 777716"/>
              <a:gd name="connsiteX1" fmla="*/ 2520220 w 2520219"/>
              <a:gd name="connsiteY1" fmla="*/ 0 h 777716"/>
              <a:gd name="connsiteX2" fmla="*/ 2520220 w 2520219"/>
              <a:gd name="connsiteY2" fmla="*/ 0 h 777716"/>
              <a:gd name="connsiteX3" fmla="*/ 2520220 w 2520219"/>
              <a:gd name="connsiteY3" fmla="*/ 493395 h 777716"/>
              <a:gd name="connsiteX4" fmla="*/ 2235899 w 2520219"/>
              <a:gd name="connsiteY4" fmla="*/ 777716 h 777716"/>
              <a:gd name="connsiteX5" fmla="*/ 0 w 2520219"/>
              <a:gd name="connsiteY5" fmla="*/ 777716 h 777716"/>
              <a:gd name="connsiteX6" fmla="*/ 0 w 2520219"/>
              <a:gd name="connsiteY6" fmla="*/ 777716 h 777716"/>
              <a:gd name="connsiteX7" fmla="*/ 0 w 2520219"/>
              <a:gd name="connsiteY7" fmla="*/ 284321 h 777716"/>
              <a:gd name="connsiteX8" fmla="*/ 284321 w 2520219"/>
              <a:gd name="connsiteY8" fmla="*/ 0 h 777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20219" h="777716">
                <a:moveTo>
                  <a:pt x="284321" y="0"/>
                </a:moveTo>
                <a:lnTo>
                  <a:pt x="2520220" y="0"/>
                </a:lnTo>
                <a:lnTo>
                  <a:pt x="2520220" y="0"/>
                </a:lnTo>
                <a:lnTo>
                  <a:pt x="2520220" y="493395"/>
                </a:lnTo>
                <a:cubicBezTo>
                  <a:pt x="2520220" y="650421"/>
                  <a:pt x="2392928" y="777716"/>
                  <a:pt x="2235899" y="777716"/>
                </a:cubicBezTo>
                <a:lnTo>
                  <a:pt x="0" y="777716"/>
                </a:lnTo>
                <a:lnTo>
                  <a:pt x="0" y="777716"/>
                </a:lnTo>
                <a:lnTo>
                  <a:pt x="0" y="284321"/>
                </a:lnTo>
                <a:cubicBezTo>
                  <a:pt x="0" y="127295"/>
                  <a:pt x="127295" y="0"/>
                  <a:pt x="284321" y="0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8E751104-A151-BB4D-57D7-040B53BC6051}"/>
              </a:ext>
            </a:extLst>
          </p:cNvPr>
          <p:cNvSpPr/>
          <p:nvPr/>
        </p:nvSpPr>
        <p:spPr>
          <a:xfrm>
            <a:off x="567314" y="5380788"/>
            <a:ext cx="85302" cy="206814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2643034B-6C7B-86E0-BCB5-BDBFDA2770B4}"/>
              </a:ext>
            </a:extLst>
          </p:cNvPr>
          <p:cNvSpPr/>
          <p:nvPr/>
        </p:nvSpPr>
        <p:spPr>
          <a:xfrm>
            <a:off x="567314" y="5987880"/>
            <a:ext cx="85302" cy="206814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0" name="Text4">
            <a:extLst>
              <a:ext uri="{FF2B5EF4-FFF2-40B4-BE49-F238E27FC236}">
                <a16:creationId xmlns:a16="http://schemas.microsoft.com/office/drawing/2014/main" id="{6E1B175B-0970-A369-0537-8F3006717559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10000843" y="511739"/>
            <a:ext cx="1640577" cy="429895"/>
          </a:xfrm>
          <a:prstGeom prst="rect">
            <a:avLst/>
          </a:prstGeom>
          <a:noFill/>
        </p:spPr>
        <p:txBody>
          <a:bodyPr wrap="square" rtlCol="0" anchor="ctr">
            <a:normAutofit fontScale="92500" lnSpcReduction="2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PandaKing8964 Team</a:t>
            </a:r>
          </a:p>
        </p:txBody>
      </p:sp>
      <p:sp>
        <p:nvSpPr>
          <p:cNvPr id="40" name="任意多边形: 形状 39">
            <a:extLst>
              <a:ext uri="{FF2B5EF4-FFF2-40B4-BE49-F238E27FC236}">
                <a16:creationId xmlns:a16="http://schemas.microsoft.com/office/drawing/2014/main" id="{517DE17E-C1C1-A8CC-6EDF-39F1B7060C81}"/>
              </a:ext>
            </a:extLst>
          </p:cNvPr>
          <p:cNvSpPr/>
          <p:nvPr/>
        </p:nvSpPr>
        <p:spPr>
          <a:xfrm>
            <a:off x="395785" y="3942203"/>
            <a:ext cx="5279961" cy="598358"/>
          </a:xfrm>
          <a:custGeom>
            <a:avLst/>
            <a:gdLst>
              <a:gd name="connsiteX0" fmla="*/ 0 w 5974827"/>
              <a:gd name="connsiteY0" fmla="*/ 0 h 782453"/>
              <a:gd name="connsiteX1" fmla="*/ 5974827 w 5974827"/>
              <a:gd name="connsiteY1" fmla="*/ 0 h 782453"/>
              <a:gd name="connsiteX2" fmla="*/ 5523078 w 5974827"/>
              <a:gd name="connsiteY2" fmla="*/ 782453 h 782453"/>
              <a:gd name="connsiteX3" fmla="*/ 0 w 5974827"/>
              <a:gd name="connsiteY3" fmla="*/ 782453 h 7824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74827" h="782453">
                <a:moveTo>
                  <a:pt x="0" y="0"/>
                </a:moveTo>
                <a:lnTo>
                  <a:pt x="5974827" y="0"/>
                </a:lnTo>
                <a:lnTo>
                  <a:pt x="5523078" y="782453"/>
                </a:lnTo>
                <a:lnTo>
                  <a:pt x="0" y="782453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4" name="Text5">
            <a:extLst>
              <a:ext uri="{FF2B5EF4-FFF2-40B4-BE49-F238E27FC236}">
                <a16:creationId xmlns:a16="http://schemas.microsoft.com/office/drawing/2014/main" id="{CC524857-5BDD-689F-3EF5-BB15C93F63FC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592456" y="4100275"/>
            <a:ext cx="4401401" cy="268903"/>
          </a:xfrm>
          <a:prstGeom prst="rect">
            <a:avLst/>
          </a:prstGeom>
          <a:noFill/>
        </p:spPr>
        <p:txBody>
          <a:bodyPr wrap="square" lIns="0" tIns="0" rIns="0" bIns="0" rtlCol="0">
            <a:normAutofit fontScale="65000" lnSpcReduction="2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600">
                <a:latin typeface="微软雅黑" panose="020B0503020204020204" charset="-122"/>
                <a:ea typeface="微软雅黑" panose="020B0503020204020204" charset="-122"/>
              </a:rPr>
              <a:t>Research on the Application of Deep Learning in Loan Risk Assessment</a:t>
            </a:r>
          </a:p>
        </p:txBody>
      </p:sp>
      <p:sp>
        <p:nvSpPr>
          <p:cNvPr id="19" name="任意多边形: 形状 18">
            <a:extLst>
              <a:ext uri="{FF2B5EF4-FFF2-40B4-BE49-F238E27FC236}">
                <a16:creationId xmlns:a16="http://schemas.microsoft.com/office/drawing/2014/main" id="{896202F5-CB13-471C-1537-134D6F8E642E}"/>
              </a:ext>
            </a:extLst>
          </p:cNvPr>
          <p:cNvSpPr/>
          <p:nvPr/>
        </p:nvSpPr>
        <p:spPr>
          <a:xfrm rot="19800000">
            <a:off x="3816932" y="4973149"/>
            <a:ext cx="2294965" cy="2649997"/>
          </a:xfrm>
          <a:custGeom>
            <a:avLst/>
            <a:gdLst>
              <a:gd name="connsiteX0" fmla="*/ 2904644 w 2904644"/>
              <a:gd name="connsiteY0" fmla="*/ 0 h 3353994"/>
              <a:gd name="connsiteX1" fmla="*/ 2904644 w 2904644"/>
              <a:gd name="connsiteY1" fmla="*/ 3353994 h 3353994"/>
              <a:gd name="connsiteX2" fmla="*/ 0 w 2904644"/>
              <a:gd name="connsiteY2" fmla="*/ 1676997 h 3353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04644" h="3353994">
                <a:moveTo>
                  <a:pt x="2904644" y="0"/>
                </a:moveTo>
                <a:lnTo>
                  <a:pt x="2904644" y="3353994"/>
                </a:lnTo>
                <a:lnTo>
                  <a:pt x="0" y="1676997"/>
                </a:lnTo>
                <a:close/>
              </a:path>
            </a:pathLst>
          </a:custGeom>
          <a:solidFill>
            <a:schemeClr val="accent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42B2E020-7AFD-EFBA-5674-234454CDF952}"/>
              </a:ext>
            </a:extLst>
          </p:cNvPr>
          <p:cNvGrpSpPr/>
          <p:nvPr/>
        </p:nvGrpSpPr>
        <p:grpSpPr>
          <a:xfrm>
            <a:off x="652616" y="497753"/>
            <a:ext cx="466871" cy="220306"/>
            <a:chOff x="652066" y="240632"/>
            <a:chExt cx="611250" cy="232075"/>
          </a:xfrm>
          <a:solidFill>
            <a:schemeClr val="accent1"/>
          </a:solidFill>
        </p:grpSpPr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9F7E82D7-CCEE-1914-C06E-7EB5EB1DE8DF}"/>
                </a:ext>
              </a:extLst>
            </p:cNvPr>
            <p:cNvSpPr/>
            <p:nvPr/>
          </p:nvSpPr>
          <p:spPr>
            <a:xfrm>
              <a:off x="652616" y="240632"/>
              <a:ext cx="610700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9772AC90-1C4C-4DB2-6907-F838D0DF9668}"/>
                </a:ext>
              </a:extLst>
            </p:cNvPr>
            <p:cNvSpPr/>
            <p:nvPr/>
          </p:nvSpPr>
          <p:spPr>
            <a:xfrm>
              <a:off x="652066" y="333810"/>
              <a:ext cx="610700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8A3B0699-7DF7-4917-48B4-03E6403DA6A1}"/>
                </a:ext>
              </a:extLst>
            </p:cNvPr>
            <p:cNvSpPr/>
            <p:nvPr/>
          </p:nvSpPr>
          <p:spPr>
            <a:xfrm>
              <a:off x="652066" y="426988"/>
              <a:ext cx="610700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sp>
        <p:nvSpPr>
          <p:cNvPr id="52" name="任意多边形: 形状 51">
            <a:extLst>
              <a:ext uri="{FF2B5EF4-FFF2-40B4-BE49-F238E27FC236}">
                <a16:creationId xmlns:a16="http://schemas.microsoft.com/office/drawing/2014/main" id="{4CC42EBB-9DB6-40DB-B3FA-94BE55B42D4F}"/>
              </a:ext>
            </a:extLst>
          </p:cNvPr>
          <p:cNvSpPr/>
          <p:nvPr/>
        </p:nvSpPr>
        <p:spPr>
          <a:xfrm rot="1800000">
            <a:off x="11815519" y="5686218"/>
            <a:ext cx="615206" cy="1420757"/>
          </a:xfrm>
          <a:custGeom>
            <a:avLst/>
            <a:gdLst>
              <a:gd name="connsiteX0" fmla="*/ 0 w 615206"/>
              <a:gd name="connsiteY0" fmla="*/ 0 h 1420757"/>
              <a:gd name="connsiteX1" fmla="*/ 615206 w 615206"/>
              <a:gd name="connsiteY1" fmla="*/ 1065568 h 1420757"/>
              <a:gd name="connsiteX2" fmla="*/ 0 w 615206"/>
              <a:gd name="connsiteY2" fmla="*/ 1420757 h 14207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15206" h="1420757">
                <a:moveTo>
                  <a:pt x="0" y="0"/>
                </a:moveTo>
                <a:lnTo>
                  <a:pt x="615206" y="1065568"/>
                </a:lnTo>
                <a:lnTo>
                  <a:pt x="0" y="1420757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45356104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平滑4"/>
          <p:cNvSpPr/>
          <p:nvPr>
            <p:custDataLst>
              <p:tags r:id="rId2"/>
            </p:custDataLst>
          </p:nvPr>
        </p:nvSpPr>
        <p:spPr>
          <a:xfrm>
            <a:off x="9104244" y="0"/>
            <a:ext cx="308775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平滑3"/>
          <p:cNvSpPr/>
          <p:nvPr>
            <p:custDataLst>
              <p:tags r:id="rId3"/>
            </p:custDataLst>
          </p:nvPr>
        </p:nvSpPr>
        <p:spPr>
          <a:xfrm>
            <a:off x="9104244" y="753716"/>
            <a:ext cx="2675282" cy="5350565"/>
          </a:xfrm>
          <a:custGeom>
            <a:avLst/>
            <a:gdLst>
              <a:gd name="connsiteX0" fmla="*/ 0 w 2675282"/>
              <a:gd name="connsiteY0" fmla="*/ 0 h 5350565"/>
              <a:gd name="connsiteX1" fmla="*/ 2675282 w 2675282"/>
              <a:gd name="connsiteY1" fmla="*/ 2675283 h 5350565"/>
              <a:gd name="connsiteX2" fmla="*/ 0 w 2675282"/>
              <a:gd name="connsiteY2" fmla="*/ 5350565 h 5350565"/>
              <a:gd name="connsiteX3" fmla="*/ 0 w 2675282"/>
              <a:gd name="connsiteY3" fmla="*/ 5112617 h 5350565"/>
              <a:gd name="connsiteX4" fmla="*/ 2437336 w 2675282"/>
              <a:gd name="connsiteY4" fmla="*/ 2675280 h 5350565"/>
              <a:gd name="connsiteX5" fmla="*/ 0 w 2675282"/>
              <a:gd name="connsiteY5" fmla="*/ 237944 h 53505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75282" h="5350565">
                <a:moveTo>
                  <a:pt x="0" y="0"/>
                </a:moveTo>
                <a:cubicBezTo>
                  <a:pt x="1477518" y="0"/>
                  <a:pt x="2675282" y="1197765"/>
                  <a:pt x="2675282" y="2675283"/>
                </a:cubicBezTo>
                <a:cubicBezTo>
                  <a:pt x="2675282" y="4152801"/>
                  <a:pt x="1477518" y="5350565"/>
                  <a:pt x="0" y="5350565"/>
                </a:cubicBezTo>
                <a:lnTo>
                  <a:pt x="0" y="5112617"/>
                </a:lnTo>
                <a:cubicBezTo>
                  <a:pt x="1346104" y="5112617"/>
                  <a:pt x="2437336" y="4021385"/>
                  <a:pt x="2437336" y="2675280"/>
                </a:cubicBezTo>
                <a:cubicBezTo>
                  <a:pt x="2437336" y="1329176"/>
                  <a:pt x="1346104" y="237944"/>
                  <a:pt x="0" y="237944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Shape1"/>
          <p:cNvSpPr/>
          <p:nvPr>
            <p:custDataLst>
              <p:tags r:id="rId4"/>
            </p:custDataLst>
          </p:nvPr>
        </p:nvSpPr>
        <p:spPr>
          <a:xfrm>
            <a:off x="6863715" y="1176020"/>
            <a:ext cx="4494530" cy="4494530"/>
          </a:xfrm>
          <a:prstGeom prst="ellipse">
            <a:avLst/>
          </a:prstGeom>
          <a:blipFill>
            <a:blip r:embed="rId11"/>
            <a:stretch>
              <a:fillRect l="-25019" r="-2501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0510A411-D610-338F-E1F8-9E453A779AB0}"/>
              </a:ext>
            </a:extLst>
          </p:cNvPr>
          <p:cNvGrpSpPr/>
          <p:nvPr/>
        </p:nvGrpSpPr>
        <p:grpSpPr>
          <a:xfrm>
            <a:off x="7822677" y="6246785"/>
            <a:ext cx="1113155" cy="434975"/>
            <a:chOff x="1913" y="8875"/>
            <a:chExt cx="1753" cy="685"/>
          </a:xfrm>
        </p:grpSpPr>
        <p:sp>
          <p:nvSpPr>
            <p:cNvPr id="9" name="Freeform 2">
              <a:extLst>
                <a:ext uri="{FF2B5EF4-FFF2-40B4-BE49-F238E27FC236}">
                  <a16:creationId xmlns:a16="http://schemas.microsoft.com/office/drawing/2014/main" id="{4399A9CE-4CA4-7BFB-E0FE-DC310EFDB9F5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 flipH="1">
              <a:off x="1913" y="8875"/>
              <a:ext cx="1753" cy="685"/>
            </a:xfrm>
            <a:custGeom>
              <a:avLst/>
              <a:gdLst>
                <a:gd name="connsiteX0" fmla="*/ 1319235 w 1451229"/>
                <a:gd name="connsiteY0" fmla="*/ 0 h 524534"/>
                <a:gd name="connsiteX1" fmla="*/ 791206 w 1451229"/>
                <a:gd name="connsiteY1" fmla="*/ 0 h 524534"/>
                <a:gd name="connsiteX2" fmla="*/ 512084 w 1451229"/>
                <a:gd name="connsiteY2" fmla="*/ 0 h 524534"/>
                <a:gd name="connsiteX3" fmla="*/ 512084 w 1451229"/>
                <a:gd name="connsiteY3" fmla="*/ 1 h 524534"/>
                <a:gd name="connsiteX4" fmla="*/ 132006 w 1451229"/>
                <a:gd name="connsiteY4" fmla="*/ 1 h 524534"/>
                <a:gd name="connsiteX5" fmla="*/ 0 w 1451229"/>
                <a:gd name="connsiteY5" fmla="*/ 132008 h 524534"/>
                <a:gd name="connsiteX6" fmla="*/ 0 w 1451229"/>
                <a:gd name="connsiteY6" fmla="*/ 217271 h 524534"/>
                <a:gd name="connsiteX7" fmla="*/ 0 w 1451229"/>
                <a:gd name="connsiteY7" fmla="*/ 307266 h 524534"/>
                <a:gd name="connsiteX8" fmla="*/ 0 w 1451229"/>
                <a:gd name="connsiteY8" fmla="*/ 392529 h 524534"/>
                <a:gd name="connsiteX9" fmla="*/ 105403 w 1451229"/>
                <a:gd name="connsiteY9" fmla="*/ 521853 h 524534"/>
                <a:gd name="connsiteX10" fmla="*/ 131994 w 1451229"/>
                <a:gd name="connsiteY10" fmla="*/ 524534 h 524534"/>
                <a:gd name="connsiteX11" fmla="*/ 660023 w 1451229"/>
                <a:gd name="connsiteY11" fmla="*/ 524534 h 524534"/>
                <a:gd name="connsiteX12" fmla="*/ 939145 w 1451229"/>
                <a:gd name="connsiteY12" fmla="*/ 524534 h 524534"/>
                <a:gd name="connsiteX13" fmla="*/ 939145 w 1451229"/>
                <a:gd name="connsiteY13" fmla="*/ 524533 h 524534"/>
                <a:gd name="connsiteX14" fmla="*/ 1319222 w 1451229"/>
                <a:gd name="connsiteY14" fmla="*/ 524533 h 524534"/>
                <a:gd name="connsiteX15" fmla="*/ 1451229 w 1451229"/>
                <a:gd name="connsiteY15" fmla="*/ 392526 h 524534"/>
                <a:gd name="connsiteX16" fmla="*/ 1451229 w 1451229"/>
                <a:gd name="connsiteY16" fmla="*/ 307263 h 524534"/>
                <a:gd name="connsiteX17" fmla="*/ 1451229 w 1451229"/>
                <a:gd name="connsiteY17" fmla="*/ 217268 h 524534"/>
                <a:gd name="connsiteX18" fmla="*/ 1451229 w 1451229"/>
                <a:gd name="connsiteY18" fmla="*/ 132005 h 524534"/>
                <a:gd name="connsiteX19" fmla="*/ 1345826 w 1451229"/>
                <a:gd name="connsiteY19" fmla="*/ 2681 h 524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451229" h="524534">
                  <a:moveTo>
                    <a:pt x="1319235" y="0"/>
                  </a:moveTo>
                  <a:lnTo>
                    <a:pt x="791206" y="0"/>
                  </a:lnTo>
                  <a:lnTo>
                    <a:pt x="512084" y="0"/>
                  </a:lnTo>
                  <a:lnTo>
                    <a:pt x="512084" y="1"/>
                  </a:lnTo>
                  <a:lnTo>
                    <a:pt x="132006" y="1"/>
                  </a:lnTo>
                  <a:cubicBezTo>
                    <a:pt x="59101" y="1"/>
                    <a:pt x="0" y="59102"/>
                    <a:pt x="0" y="132008"/>
                  </a:cubicBezTo>
                  <a:lnTo>
                    <a:pt x="0" y="217271"/>
                  </a:lnTo>
                  <a:lnTo>
                    <a:pt x="0" y="307266"/>
                  </a:lnTo>
                  <a:lnTo>
                    <a:pt x="0" y="392529"/>
                  </a:lnTo>
                  <a:cubicBezTo>
                    <a:pt x="0" y="456321"/>
                    <a:pt x="45250" y="509544"/>
                    <a:pt x="105403" y="521853"/>
                  </a:cubicBezTo>
                  <a:lnTo>
                    <a:pt x="131994" y="524534"/>
                  </a:lnTo>
                  <a:lnTo>
                    <a:pt x="660023" y="524534"/>
                  </a:lnTo>
                  <a:lnTo>
                    <a:pt x="939145" y="524534"/>
                  </a:lnTo>
                  <a:lnTo>
                    <a:pt x="939145" y="524533"/>
                  </a:lnTo>
                  <a:lnTo>
                    <a:pt x="1319222" y="524533"/>
                  </a:lnTo>
                  <a:cubicBezTo>
                    <a:pt x="1392128" y="524533"/>
                    <a:pt x="1451229" y="465432"/>
                    <a:pt x="1451229" y="392526"/>
                  </a:cubicBezTo>
                  <a:lnTo>
                    <a:pt x="1451229" y="307263"/>
                  </a:lnTo>
                  <a:lnTo>
                    <a:pt x="1451229" y="217268"/>
                  </a:lnTo>
                  <a:lnTo>
                    <a:pt x="1451229" y="132005"/>
                  </a:lnTo>
                  <a:cubicBezTo>
                    <a:pt x="1451229" y="68213"/>
                    <a:pt x="1405979" y="14990"/>
                    <a:pt x="1345826" y="2681"/>
                  </a:cubicBezTo>
                  <a:close/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solidFill>
                  <a:schemeClr val="lt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装饰文本">
              <a:extLst>
                <a:ext uri="{FF2B5EF4-FFF2-40B4-BE49-F238E27FC236}">
                  <a16:creationId xmlns:a16="http://schemas.microsoft.com/office/drawing/2014/main" id="{50AB89F1-2EA9-AC60-D813-117CB83C236E}"/>
                </a:ext>
              </a:extLst>
            </p:cNvPr>
            <p:cNvSpPr txBox="1"/>
            <p:nvPr>
              <p:custDataLst>
                <p:tags r:id="rId8"/>
              </p:custDataLst>
            </p:nvPr>
          </p:nvSpPr>
          <p:spPr>
            <a:xfrm>
              <a:off x="2001" y="9036"/>
              <a:ext cx="1611" cy="3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800" spc="200">
                  <a:latin typeface="微软雅黑" panose="020B0503020204020204" pitchFamily="34" charset="-122"/>
                  <a:ea typeface="微软雅黑" panose="020B0503020204020204" pitchFamily="34" charset="-122"/>
                  <a:cs typeface="Poppins" pitchFamily="2" charset="77"/>
                  <a:sym typeface="思源黑体 CN" panose="020B0500000000000000" pitchFamily="34" charset="-122"/>
                </a:rPr>
                <a:t>Learn more</a:t>
              </a:r>
            </a:p>
          </p:txBody>
        </p:sp>
      </p:grpSp>
      <p:sp>
        <p:nvSpPr>
          <p:cNvPr id="11" name="Text1">
            <a:extLst>
              <a:ext uri="{FF2B5EF4-FFF2-40B4-BE49-F238E27FC236}">
                <a16:creationId xmlns:a16="http://schemas.microsoft.com/office/drawing/2014/main" id="{48223D9A-E10A-F682-2154-02C329EF4D22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468354" y="455749"/>
            <a:ext cx="5975357" cy="1295771"/>
          </a:xfrm>
          <a:prstGeom prst="rect">
            <a:avLst/>
          </a:prstGeom>
          <a:noFill/>
        </p:spPr>
        <p:txBody>
          <a:bodyPr wrap="square" rtlCol="0" anchor="b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3200" b="1" noProof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charset="-122"/>
                <a:sym typeface="思源黑体 CN" panose="020B0500000000000000" pitchFamily="34" charset="-122"/>
              </a:rPr>
              <a:t>数据集分割与应用</a:t>
            </a:r>
          </a:p>
        </p:txBody>
      </p:sp>
      <p:sp>
        <p:nvSpPr>
          <p:cNvPr id="12" name="Text2">
            <a:extLst>
              <a:ext uri="{FF2B5EF4-FFF2-40B4-BE49-F238E27FC236}">
                <a16:creationId xmlns:a16="http://schemas.microsoft.com/office/drawing/2014/main" id="{9904D825-92E6-BEFE-8BB4-ED7291CD01AA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468180" y="1931633"/>
            <a:ext cx="5983061" cy="3867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66" rIns="60950" bIns="30466" anchor="t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思源黑体 CN" panose="020B0500000000000000" pitchFamily="34" charset="-122"/>
              </a:rPr>
              <a:t>1.数据集分割有助于提高准确性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思源黑体 CN" panose="020B0500000000000000" pitchFamily="34" charset="-122"/>
              </a:rPr>
              <a:t>通过对贷款风险数据集进行科学的训练集、验证集和测试集分割，能有效防止过拟合，提高贷款风险评估模型的预测准确性。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思源黑体 CN" panose="020B0500000000000000" pitchFamily="34" charset="-122"/>
              </a:rPr>
              <a:t>2.不平衡数据处理提升性能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思源黑体 CN" panose="020B0500000000000000" pitchFamily="34" charset="-122"/>
              </a:rPr>
              <a:t>针对贷款风险数据集中的类别不平衡问题，采用采样技术平衡数据分布，有助于提升模型在少数类样本上的识别能力。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思源黑体 CN" panose="020B0500000000000000" pitchFamily="34" charset="-122"/>
              </a:rPr>
              <a:t>3.跨时间数据集验证增强稳定性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思源黑体 CN" panose="020B0500000000000000" pitchFamily="34" charset="-122"/>
              </a:rPr>
              <a:t>利用不同时间段的贷款风险数据进行模型训练和验证，可以检验模型的稳定性和泛化能力，提升模型在实际应用中的可靠性。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over dir="lu"/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>
        <p:cover dir="lu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chapter_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C65A04DC-B55D-9907-F24A-FF59E1E819A4}"/>
              </a:ext>
            </a:extLst>
          </p:cNvPr>
          <p:cNvCxnSpPr/>
          <p:nvPr/>
        </p:nvCxnSpPr>
        <p:spPr>
          <a:xfrm>
            <a:off x="685800" y="5321836"/>
            <a:ext cx="488006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shape 12">
            <a:extLst>
              <a:ext uri="{FF2B5EF4-FFF2-40B4-BE49-F238E27FC236}">
                <a16:creationId xmlns:a16="http://schemas.microsoft.com/office/drawing/2014/main" id="{578D3802-F02C-B2FD-12A0-6D775041846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64" t="1508" r="55832" b="26215"/>
          <a:stretch>
            <a:fillRect/>
          </a:stretch>
        </p:blipFill>
        <p:spPr>
          <a:xfrm>
            <a:off x="0" y="1745036"/>
            <a:ext cx="2472635" cy="3589361"/>
          </a:xfrm>
          <a:custGeom>
            <a:avLst/>
            <a:gdLst>
              <a:gd name="connsiteX0" fmla="*/ 0 w 2472635"/>
              <a:gd name="connsiteY0" fmla="*/ 0 h 3589361"/>
              <a:gd name="connsiteX1" fmla="*/ 2472635 w 2472635"/>
              <a:gd name="connsiteY1" fmla="*/ 0 h 3589361"/>
              <a:gd name="connsiteX2" fmla="*/ 1626474 w 2472635"/>
              <a:gd name="connsiteY2" fmla="*/ 3589361 h 3589361"/>
              <a:gd name="connsiteX3" fmla="*/ 0 w 2472635"/>
              <a:gd name="connsiteY3" fmla="*/ 3589361 h 3589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72635" h="3589361">
                <a:moveTo>
                  <a:pt x="0" y="0"/>
                </a:moveTo>
                <a:lnTo>
                  <a:pt x="2472635" y="0"/>
                </a:lnTo>
                <a:lnTo>
                  <a:pt x="1626474" y="3589361"/>
                </a:lnTo>
                <a:lnTo>
                  <a:pt x="0" y="3589361"/>
                </a:lnTo>
                <a:close/>
              </a:path>
            </a:pathLst>
          </a:custGeom>
          <a:effectLst>
            <a:reflection blurRad="6350" stA="50000" endA="300" endPos="38500" dist="50800" dir="5400000" sy="-100000" algn="bl" rotWithShape="0"/>
          </a:effectLst>
        </p:spPr>
      </p:pic>
      <p:sp>
        <p:nvSpPr>
          <p:cNvPr id="4" name="Text1">
            <a:extLst>
              <a:ext uri="{FF2B5EF4-FFF2-40B4-BE49-F238E27FC236}">
                <a16:creationId xmlns:a16="http://schemas.microsoft.com/office/drawing/2014/main" id="{E4BDE1AB-5344-DF27-6274-CD34DA39915B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2944933" y="2264734"/>
            <a:ext cx="6257680" cy="1209135"/>
          </a:xfrm>
          <a:prstGeom prst="rect">
            <a:avLst/>
          </a:prstGeom>
          <a:noFill/>
        </p:spPr>
        <p:txBody>
          <a:bodyPr wrap="square" rtlCol="0" anchor="b" anchorCtr="0">
            <a:normAutofit fontScale="87500"/>
          </a:bodyPr>
          <a:lstStyle>
            <a:defPPr>
              <a:defRPr lang="en-US"/>
            </a:defPPr>
            <a:lvl1pPr marL="0" algn="l" defTabSz="914400" rtl="0" eaLnBrk="1" latinLnBrk="0" hangingPunct="1">
              <a:defRPr sz="11000" b="1" kern="1200" spc="-150">
                <a:solidFill>
                  <a:srgbClr val="8034FF"/>
                </a:solidFill>
                <a:latin typeface="Avenir LT Pro 65 Medium" panose="020B0603020203020204" pitchFamily="34" charset="0"/>
                <a:ea typeface="Inter Medium" panose="020B0502030000000004" pitchFamily="34" charset="0"/>
                <a:cs typeface="Arial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zh-CN" altLang="en-US" sz="6000" spc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字体圈欣意冠黑体" panose="00000500000000000000" charset="-122"/>
                <a:sym typeface="+mn-lt"/>
              </a:rPr>
              <a:t>深度学习方法的实施</a:t>
            </a:r>
          </a:p>
        </p:txBody>
      </p:sp>
      <p:sp>
        <p:nvSpPr>
          <p:cNvPr id="5" name="Text2">
            <a:extLst>
              <a:ext uri="{FF2B5EF4-FFF2-40B4-BE49-F238E27FC236}">
                <a16:creationId xmlns:a16="http://schemas.microsoft.com/office/drawing/2014/main" id="{446BA715-C235-B083-C3D9-46920A8F6F91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3678864" y="3605563"/>
            <a:ext cx="5523643" cy="1296045"/>
          </a:xfrm>
          <a:prstGeom prst="rect">
            <a:avLst/>
          </a:prstGeom>
          <a:noFill/>
        </p:spPr>
        <p:txBody>
          <a:bodyPr wrap="square" rtlCol="0" anchor="t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400">
                <a:solidFill>
                  <a:schemeClr val="bg2">
                    <a:alpha val="80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Implementation of deep learning methods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3EEA8B4-4E19-31CE-AA1C-9BD38357909C}"/>
              </a:ext>
            </a:extLst>
          </p:cNvPr>
          <p:cNvSpPr/>
          <p:nvPr/>
        </p:nvSpPr>
        <p:spPr>
          <a:xfrm>
            <a:off x="9468574" y="1903376"/>
            <a:ext cx="2723426" cy="242672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7" name="Text3">
            <a:extLst>
              <a:ext uri="{FF2B5EF4-FFF2-40B4-BE49-F238E27FC236}">
                <a16:creationId xmlns:a16="http://schemas.microsoft.com/office/drawing/2014/main" id="{59987525-79CC-404D-2F87-18AF8FAB0C4B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9940872" y="2175044"/>
            <a:ext cx="1722527" cy="1866900"/>
          </a:xfrm>
          <a:prstGeom prst="rect">
            <a:avLst/>
          </a:prstGeom>
          <a:noFill/>
        </p:spPr>
        <p:txBody>
          <a:bodyPr wrap="square" rtlCol="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zh-CN" sz="8800" b="1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99603639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mult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任意多边形: 形状 3">
            <a:extLst>
              <a:ext uri="{FF2B5EF4-FFF2-40B4-BE49-F238E27FC236}">
                <a16:creationId xmlns:a16="http://schemas.microsoft.com/office/drawing/2014/main" id="{9E9CF473-2E0B-1746-41F1-5515A4554254}"/>
              </a:ext>
            </a:extLst>
          </p:cNvPr>
          <p:cNvSpPr/>
          <p:nvPr>
            <p:custDataLst>
              <p:tags r:id="rId2"/>
            </p:custDataLst>
          </p:nvPr>
        </p:nvSpPr>
        <p:spPr bwMode="auto">
          <a:xfrm>
            <a:off x="0" y="6075947"/>
            <a:ext cx="4992689" cy="782053"/>
          </a:xfrm>
          <a:custGeom>
            <a:avLst/>
            <a:gdLst>
              <a:gd name="connsiteX0" fmla="*/ 3111560 w 10144693"/>
              <a:gd name="connsiteY0" fmla="*/ 0 h 1589062"/>
              <a:gd name="connsiteX1" fmla="*/ 2541568 w 10144693"/>
              <a:gd name="connsiteY1" fmla="*/ 74246 h 1589062"/>
              <a:gd name="connsiteX2" fmla="*/ 2541568 w 10144693"/>
              <a:gd name="connsiteY2" fmla="*/ 1075176 h 1589062"/>
              <a:gd name="connsiteX3" fmla="*/ 2486110 w 10144693"/>
              <a:gd name="connsiteY3" fmla="*/ 1075176 h 1589062"/>
              <a:gd name="connsiteX4" fmla="*/ 2486110 w 10144693"/>
              <a:gd name="connsiteY4" fmla="*/ 885440 h 1589062"/>
              <a:gd name="connsiteX5" fmla="*/ 2427571 w 10144693"/>
              <a:gd name="connsiteY5" fmla="*/ 885440 h 1589062"/>
              <a:gd name="connsiteX6" fmla="*/ 2427571 w 10144693"/>
              <a:gd name="connsiteY6" fmla="*/ 805695 h 1589062"/>
              <a:gd name="connsiteX7" fmla="*/ 2372112 w 10144693"/>
              <a:gd name="connsiteY7" fmla="*/ 805695 h 1589062"/>
              <a:gd name="connsiteX8" fmla="*/ 2372112 w 10144693"/>
              <a:gd name="connsiteY8" fmla="*/ 761699 h 1589062"/>
              <a:gd name="connsiteX9" fmla="*/ 1601852 w 10144693"/>
              <a:gd name="connsiteY9" fmla="*/ 764447 h 1589062"/>
              <a:gd name="connsiteX10" fmla="*/ 1601852 w 10144693"/>
              <a:gd name="connsiteY10" fmla="*/ 816695 h 1589062"/>
              <a:gd name="connsiteX11" fmla="*/ 1561799 w 10144693"/>
              <a:gd name="connsiteY11" fmla="*/ 816695 h 1589062"/>
              <a:gd name="connsiteX12" fmla="*/ 1561799 w 10144693"/>
              <a:gd name="connsiteY12" fmla="*/ 885440 h 1589062"/>
              <a:gd name="connsiteX13" fmla="*/ 1466285 w 10144693"/>
              <a:gd name="connsiteY13" fmla="*/ 885440 h 1589062"/>
              <a:gd name="connsiteX14" fmla="*/ 1466285 w 10144693"/>
              <a:gd name="connsiteY14" fmla="*/ 1094426 h 1589062"/>
              <a:gd name="connsiteX15" fmla="*/ 1407746 w 10144693"/>
              <a:gd name="connsiteY15" fmla="*/ 1009182 h 1589062"/>
              <a:gd name="connsiteX16" fmla="*/ 1349207 w 10144693"/>
              <a:gd name="connsiteY16" fmla="*/ 1009182 h 1589062"/>
              <a:gd name="connsiteX17" fmla="*/ 1349207 w 10144693"/>
              <a:gd name="connsiteY17" fmla="*/ 778197 h 1589062"/>
              <a:gd name="connsiteX18" fmla="*/ 1293746 w 10144693"/>
              <a:gd name="connsiteY18" fmla="*/ 769947 h 1589062"/>
              <a:gd name="connsiteX19" fmla="*/ 1293746 w 10144693"/>
              <a:gd name="connsiteY19" fmla="*/ 654456 h 1589062"/>
              <a:gd name="connsiteX20" fmla="*/ 1235207 w 10144693"/>
              <a:gd name="connsiteY20" fmla="*/ 654456 h 1589062"/>
              <a:gd name="connsiteX21" fmla="*/ 1235207 w 10144693"/>
              <a:gd name="connsiteY21" fmla="*/ 626957 h 1589062"/>
              <a:gd name="connsiteX22" fmla="*/ 871644 w 10144693"/>
              <a:gd name="connsiteY22" fmla="*/ 541713 h 1589062"/>
              <a:gd name="connsiteX23" fmla="*/ 505002 w 10144693"/>
              <a:gd name="connsiteY23" fmla="*/ 626957 h 1589062"/>
              <a:gd name="connsiteX24" fmla="*/ 505002 w 10144693"/>
              <a:gd name="connsiteY24" fmla="*/ 654456 h 1589062"/>
              <a:gd name="connsiteX25" fmla="*/ 427974 w 10144693"/>
              <a:gd name="connsiteY25" fmla="*/ 654456 h 1589062"/>
              <a:gd name="connsiteX26" fmla="*/ 427974 w 10144693"/>
              <a:gd name="connsiteY26" fmla="*/ 769947 h 1589062"/>
              <a:gd name="connsiteX27" fmla="*/ 332463 w 10144693"/>
              <a:gd name="connsiteY27" fmla="*/ 769947 h 1589062"/>
              <a:gd name="connsiteX28" fmla="*/ 332463 w 10144693"/>
              <a:gd name="connsiteY28" fmla="*/ 1113674 h 1589062"/>
              <a:gd name="connsiteX29" fmla="*/ 292410 w 10144693"/>
              <a:gd name="connsiteY29" fmla="*/ 1113674 h 1589062"/>
              <a:gd name="connsiteX30" fmla="*/ 292410 w 10144693"/>
              <a:gd name="connsiteY30" fmla="*/ 1066927 h 1589062"/>
              <a:gd name="connsiteX31" fmla="*/ 255438 w 10144693"/>
              <a:gd name="connsiteY31" fmla="*/ 1066927 h 1589062"/>
              <a:gd name="connsiteX32" fmla="*/ 255438 w 10144693"/>
              <a:gd name="connsiteY32" fmla="*/ 970684 h 1589062"/>
              <a:gd name="connsiteX33" fmla="*/ 215383 w 10144693"/>
              <a:gd name="connsiteY33" fmla="*/ 970684 h 1589062"/>
              <a:gd name="connsiteX34" fmla="*/ 215383 w 10144693"/>
              <a:gd name="connsiteY34" fmla="*/ 951435 h 1589062"/>
              <a:gd name="connsiteX35" fmla="*/ 178410 w 10144693"/>
              <a:gd name="connsiteY35" fmla="*/ 951435 h 1589062"/>
              <a:gd name="connsiteX36" fmla="*/ 178410 w 10144693"/>
              <a:gd name="connsiteY36" fmla="*/ 923937 h 1589062"/>
              <a:gd name="connsiteX37" fmla="*/ 119871 w 10144693"/>
              <a:gd name="connsiteY37" fmla="*/ 923937 h 1589062"/>
              <a:gd name="connsiteX38" fmla="*/ 119871 w 10144693"/>
              <a:gd name="connsiteY38" fmla="*/ 904689 h 1589062"/>
              <a:gd name="connsiteX39" fmla="*/ 21277 w 10144693"/>
              <a:gd name="connsiteY39" fmla="*/ 932186 h 1589062"/>
              <a:gd name="connsiteX40" fmla="*/ 21277 w 10144693"/>
              <a:gd name="connsiteY40" fmla="*/ 1138422 h 1589062"/>
              <a:gd name="connsiteX41" fmla="*/ 0 w 10144693"/>
              <a:gd name="connsiteY41" fmla="*/ 1128927 h 1589062"/>
              <a:gd name="connsiteX42" fmla="*/ 0 w 10144693"/>
              <a:gd name="connsiteY42" fmla="*/ 1589062 h 1589062"/>
              <a:gd name="connsiteX43" fmla="*/ 10115343 w 10144693"/>
              <a:gd name="connsiteY43" fmla="*/ 1589062 h 1589062"/>
              <a:gd name="connsiteX44" fmla="*/ 10144693 w 10144693"/>
              <a:gd name="connsiteY44" fmla="*/ 1099925 h 1589062"/>
              <a:gd name="connsiteX45" fmla="*/ 10087036 w 10144693"/>
              <a:gd name="connsiteY45" fmla="*/ 1099925 h 1589062"/>
              <a:gd name="connsiteX46" fmla="*/ 10087036 w 10144693"/>
              <a:gd name="connsiteY46" fmla="*/ 1132923 h 1589062"/>
              <a:gd name="connsiteX47" fmla="*/ 9982281 w 10144693"/>
              <a:gd name="connsiteY47" fmla="*/ 1132923 h 1589062"/>
              <a:gd name="connsiteX48" fmla="*/ 9982281 w 10144693"/>
              <a:gd name="connsiteY48" fmla="*/ 1105425 h 1589062"/>
              <a:gd name="connsiteX49" fmla="*/ 9886767 w 10144693"/>
              <a:gd name="connsiteY49" fmla="*/ 1105425 h 1589062"/>
              <a:gd name="connsiteX50" fmla="*/ 9886767 w 10144693"/>
              <a:gd name="connsiteY50" fmla="*/ 981683 h 1589062"/>
              <a:gd name="connsiteX51" fmla="*/ 9560178 w 10144693"/>
              <a:gd name="connsiteY51" fmla="*/ 932186 h 1589062"/>
              <a:gd name="connsiteX52" fmla="*/ 9560178 w 10144693"/>
              <a:gd name="connsiteY52" fmla="*/ 904689 h 1589062"/>
              <a:gd name="connsiteX53" fmla="*/ 9329100 w 10144693"/>
              <a:gd name="connsiteY53" fmla="*/ 904689 h 1589062"/>
              <a:gd name="connsiteX54" fmla="*/ 9329100 w 10144693"/>
              <a:gd name="connsiteY54" fmla="*/ 866192 h 1589062"/>
              <a:gd name="connsiteX55" fmla="*/ 9233587 w 10144693"/>
              <a:gd name="connsiteY55" fmla="*/ 866192 h 1589062"/>
              <a:gd name="connsiteX56" fmla="*/ 9233587 w 10144693"/>
              <a:gd name="connsiteY56" fmla="*/ 835943 h 1589062"/>
              <a:gd name="connsiteX57" fmla="*/ 9193534 w 10144693"/>
              <a:gd name="connsiteY57" fmla="*/ 827693 h 1589062"/>
              <a:gd name="connsiteX58" fmla="*/ 9125751 w 10144693"/>
              <a:gd name="connsiteY58" fmla="*/ 472969 h 1589062"/>
              <a:gd name="connsiteX59" fmla="*/ 9057967 w 10144693"/>
              <a:gd name="connsiteY59" fmla="*/ 835943 h 1589062"/>
              <a:gd name="connsiteX60" fmla="*/ 9039481 w 10144693"/>
              <a:gd name="connsiteY60" fmla="*/ 835943 h 1589062"/>
              <a:gd name="connsiteX61" fmla="*/ 9039481 w 10144693"/>
              <a:gd name="connsiteY61" fmla="*/ 915687 h 1589062"/>
              <a:gd name="connsiteX62" fmla="*/ 9017915 w 10144693"/>
              <a:gd name="connsiteY62" fmla="*/ 915687 h 1589062"/>
              <a:gd name="connsiteX63" fmla="*/ 9017915 w 10144693"/>
              <a:gd name="connsiteY63" fmla="*/ 932186 h 1589062"/>
              <a:gd name="connsiteX64" fmla="*/ 8959375 w 10144693"/>
              <a:gd name="connsiteY64" fmla="*/ 932186 h 1589062"/>
              <a:gd name="connsiteX65" fmla="*/ 8940889 w 10144693"/>
              <a:gd name="connsiteY65" fmla="*/ 943186 h 1589062"/>
              <a:gd name="connsiteX66" fmla="*/ 8925484 w 10144693"/>
              <a:gd name="connsiteY66" fmla="*/ 943186 h 1589062"/>
              <a:gd name="connsiteX67" fmla="*/ 8925484 w 10144693"/>
              <a:gd name="connsiteY67" fmla="*/ 866192 h 1589062"/>
              <a:gd name="connsiteX68" fmla="*/ 8903917 w 10144693"/>
              <a:gd name="connsiteY68" fmla="*/ 866192 h 1589062"/>
              <a:gd name="connsiteX69" fmla="*/ 8903917 w 10144693"/>
              <a:gd name="connsiteY69" fmla="*/ 816695 h 1589062"/>
              <a:gd name="connsiteX70" fmla="*/ 8876187 w 10144693"/>
              <a:gd name="connsiteY70" fmla="*/ 816695 h 1589062"/>
              <a:gd name="connsiteX71" fmla="*/ 8774512 w 10144693"/>
              <a:gd name="connsiteY71" fmla="*/ 684703 h 1589062"/>
              <a:gd name="connsiteX72" fmla="*/ 8731378 w 10144693"/>
              <a:gd name="connsiteY72" fmla="*/ 549963 h 1589062"/>
              <a:gd name="connsiteX73" fmla="*/ 8694406 w 10144693"/>
              <a:gd name="connsiteY73" fmla="*/ 684703 h 1589062"/>
              <a:gd name="connsiteX74" fmla="*/ 8598892 w 10144693"/>
              <a:gd name="connsiteY74" fmla="*/ 813945 h 1589062"/>
              <a:gd name="connsiteX75" fmla="*/ 8580406 w 10144693"/>
              <a:gd name="connsiteY75" fmla="*/ 813945 h 1589062"/>
              <a:gd name="connsiteX76" fmla="*/ 8580406 w 10144693"/>
              <a:gd name="connsiteY76" fmla="*/ 904689 h 1589062"/>
              <a:gd name="connsiteX77" fmla="*/ 8558840 w 10144693"/>
              <a:gd name="connsiteY77" fmla="*/ 904689 h 1589062"/>
              <a:gd name="connsiteX78" fmla="*/ 8558840 w 10144693"/>
              <a:gd name="connsiteY78" fmla="*/ 951435 h 1589062"/>
              <a:gd name="connsiteX79" fmla="*/ 8521867 w 10144693"/>
              <a:gd name="connsiteY79" fmla="*/ 951435 h 1589062"/>
              <a:gd name="connsiteX80" fmla="*/ 8521867 w 10144693"/>
              <a:gd name="connsiteY80" fmla="*/ 844193 h 1589062"/>
              <a:gd name="connsiteX81" fmla="*/ 8266140 w 10144693"/>
              <a:gd name="connsiteY81" fmla="*/ 844193 h 1589062"/>
              <a:gd name="connsiteX82" fmla="*/ 8269223 w 10144693"/>
              <a:gd name="connsiteY82" fmla="*/ 1132923 h 1589062"/>
              <a:gd name="connsiteX83" fmla="*/ 8155223 w 10144693"/>
              <a:gd name="connsiteY83" fmla="*/ 1132923 h 1589062"/>
              <a:gd name="connsiteX84" fmla="*/ 8155223 w 10144693"/>
              <a:gd name="connsiteY84" fmla="*/ 778197 h 1589062"/>
              <a:gd name="connsiteX85" fmla="*/ 7409612 w 10144693"/>
              <a:gd name="connsiteY85" fmla="*/ 778197 h 1589062"/>
              <a:gd name="connsiteX86" fmla="*/ 7406531 w 10144693"/>
              <a:gd name="connsiteY86" fmla="*/ 1047679 h 1589062"/>
              <a:gd name="connsiteX87" fmla="*/ 7369559 w 10144693"/>
              <a:gd name="connsiteY87" fmla="*/ 1047679 h 1589062"/>
              <a:gd name="connsiteX88" fmla="*/ 7369559 w 10144693"/>
              <a:gd name="connsiteY88" fmla="*/ 1020180 h 1589062"/>
              <a:gd name="connsiteX89" fmla="*/ 7311018 w 10144693"/>
              <a:gd name="connsiteY89" fmla="*/ 1020180 h 1589062"/>
              <a:gd name="connsiteX90" fmla="*/ 7311018 w 10144693"/>
              <a:gd name="connsiteY90" fmla="*/ 970684 h 1589062"/>
              <a:gd name="connsiteX91" fmla="*/ 7292532 w 10144693"/>
              <a:gd name="connsiteY91" fmla="*/ 970684 h 1589062"/>
              <a:gd name="connsiteX92" fmla="*/ 7292532 w 10144693"/>
              <a:gd name="connsiteY92" fmla="*/ 877190 h 1589062"/>
              <a:gd name="connsiteX93" fmla="*/ 6676324 w 10144693"/>
              <a:gd name="connsiteY93" fmla="*/ 877190 h 1589062"/>
              <a:gd name="connsiteX94" fmla="*/ 6676324 w 10144693"/>
              <a:gd name="connsiteY94" fmla="*/ 1036679 h 1589062"/>
              <a:gd name="connsiteX95" fmla="*/ 6620865 w 10144693"/>
              <a:gd name="connsiteY95" fmla="*/ 1036679 h 1589062"/>
              <a:gd name="connsiteX96" fmla="*/ 6405193 w 10144693"/>
              <a:gd name="connsiteY96" fmla="*/ 1088926 h 1589062"/>
              <a:gd name="connsiteX97" fmla="*/ 6405193 w 10144693"/>
              <a:gd name="connsiteY97" fmla="*/ 1050429 h 1589062"/>
              <a:gd name="connsiteX98" fmla="*/ 6137143 w 10144693"/>
              <a:gd name="connsiteY98" fmla="*/ 1050429 h 1589062"/>
              <a:gd name="connsiteX99" fmla="*/ 6137143 w 10144693"/>
              <a:gd name="connsiteY99" fmla="*/ 720452 h 1589062"/>
              <a:gd name="connsiteX100" fmla="*/ 5542501 w 10144693"/>
              <a:gd name="connsiteY100" fmla="*/ 731450 h 1589062"/>
              <a:gd name="connsiteX101" fmla="*/ 5542501 w 10144693"/>
              <a:gd name="connsiteY101" fmla="*/ 758949 h 1589062"/>
              <a:gd name="connsiteX102" fmla="*/ 5524015 w 10144693"/>
              <a:gd name="connsiteY102" fmla="*/ 758949 h 1589062"/>
              <a:gd name="connsiteX103" fmla="*/ 5524015 w 10144693"/>
              <a:gd name="connsiteY103" fmla="*/ 797446 h 1589062"/>
              <a:gd name="connsiteX104" fmla="*/ 5502449 w 10144693"/>
              <a:gd name="connsiteY104" fmla="*/ 797446 h 1589062"/>
              <a:gd name="connsiteX105" fmla="*/ 5502449 w 10144693"/>
              <a:gd name="connsiteY105" fmla="*/ 904689 h 1589062"/>
              <a:gd name="connsiteX106" fmla="*/ 5369963 w 10144693"/>
              <a:gd name="connsiteY106" fmla="*/ 904689 h 1589062"/>
              <a:gd name="connsiteX107" fmla="*/ 5369963 w 10144693"/>
              <a:gd name="connsiteY107" fmla="*/ 1124673 h 1589062"/>
              <a:gd name="connsiteX108" fmla="*/ 5080346 w 10144693"/>
              <a:gd name="connsiteY108" fmla="*/ 1124673 h 1589062"/>
              <a:gd name="connsiteX109" fmla="*/ 5080346 w 10144693"/>
              <a:gd name="connsiteY109" fmla="*/ 1198917 h 1589062"/>
              <a:gd name="connsiteX110" fmla="*/ 5040293 w 10144693"/>
              <a:gd name="connsiteY110" fmla="*/ 1198917 h 1589062"/>
              <a:gd name="connsiteX111" fmla="*/ 5040293 w 10144693"/>
              <a:gd name="connsiteY111" fmla="*/ 962435 h 1589062"/>
              <a:gd name="connsiteX112" fmla="*/ 5021807 w 10144693"/>
              <a:gd name="connsiteY112" fmla="*/ 962435 h 1589062"/>
              <a:gd name="connsiteX113" fmla="*/ 5021807 w 10144693"/>
              <a:gd name="connsiteY113" fmla="*/ 915687 h 1589062"/>
              <a:gd name="connsiteX114" fmla="*/ 4984835 w 10144693"/>
              <a:gd name="connsiteY114" fmla="*/ 915687 h 1589062"/>
              <a:gd name="connsiteX115" fmla="*/ 4984835 w 10144693"/>
              <a:gd name="connsiteY115" fmla="*/ 844193 h 1589062"/>
              <a:gd name="connsiteX116" fmla="*/ 4907807 w 10144693"/>
              <a:gd name="connsiteY116" fmla="*/ 808445 h 1589062"/>
              <a:gd name="connsiteX117" fmla="*/ 4907807 w 10144693"/>
              <a:gd name="connsiteY117" fmla="*/ 420722 h 1589062"/>
              <a:gd name="connsiteX118" fmla="*/ 4482624 w 10144693"/>
              <a:gd name="connsiteY118" fmla="*/ 362976 h 1589062"/>
              <a:gd name="connsiteX119" fmla="*/ 3869496 w 10144693"/>
              <a:gd name="connsiteY119" fmla="*/ 428972 h 1589062"/>
              <a:gd name="connsiteX120" fmla="*/ 3869496 w 10144693"/>
              <a:gd name="connsiteY120" fmla="*/ 1000932 h 1589062"/>
              <a:gd name="connsiteX121" fmla="*/ 3829443 w 10144693"/>
              <a:gd name="connsiteY121" fmla="*/ 1000932 h 1589062"/>
              <a:gd name="connsiteX122" fmla="*/ 3829443 w 10144693"/>
              <a:gd name="connsiteY122" fmla="*/ 1245665 h 1589062"/>
              <a:gd name="connsiteX123" fmla="*/ 3792471 w 10144693"/>
              <a:gd name="connsiteY123" fmla="*/ 1245665 h 1589062"/>
              <a:gd name="connsiteX124" fmla="*/ 3792471 w 10144693"/>
              <a:gd name="connsiteY124" fmla="*/ 1047679 h 1589062"/>
              <a:gd name="connsiteX125" fmla="*/ 3773985 w 10144693"/>
              <a:gd name="connsiteY125" fmla="*/ 1036679 h 1589062"/>
              <a:gd name="connsiteX126" fmla="*/ 3773985 w 10144693"/>
              <a:gd name="connsiteY126" fmla="*/ 896439 h 1589062"/>
              <a:gd name="connsiteX127" fmla="*/ 3755498 w 10144693"/>
              <a:gd name="connsiteY127" fmla="*/ 835943 h 1589062"/>
              <a:gd name="connsiteX128" fmla="*/ 3733932 w 10144693"/>
              <a:gd name="connsiteY128" fmla="*/ 866192 h 1589062"/>
              <a:gd name="connsiteX129" fmla="*/ 3656904 w 10144693"/>
              <a:gd name="connsiteY129" fmla="*/ 750699 h 1589062"/>
              <a:gd name="connsiteX130" fmla="*/ 3586040 w 10144693"/>
              <a:gd name="connsiteY130" fmla="*/ 866192 h 1589062"/>
              <a:gd name="connsiteX131" fmla="*/ 3564474 w 10144693"/>
              <a:gd name="connsiteY131" fmla="*/ 849692 h 1589062"/>
              <a:gd name="connsiteX132" fmla="*/ 3561393 w 10144693"/>
              <a:gd name="connsiteY132" fmla="*/ 54997 h 1589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</a:cxnLst>
            <a:rect l="l" t="t" r="r" b="b"/>
            <a:pathLst>
              <a:path w="10144693" h="1589062">
                <a:moveTo>
                  <a:pt x="3111560" y="0"/>
                </a:moveTo>
                <a:lnTo>
                  <a:pt x="2541568" y="74246"/>
                </a:lnTo>
                <a:lnTo>
                  <a:pt x="2541568" y="1075176"/>
                </a:lnTo>
                <a:lnTo>
                  <a:pt x="2486110" y="1075176"/>
                </a:lnTo>
                <a:lnTo>
                  <a:pt x="2486110" y="885440"/>
                </a:lnTo>
                <a:lnTo>
                  <a:pt x="2427571" y="885440"/>
                </a:lnTo>
                <a:lnTo>
                  <a:pt x="2427571" y="805695"/>
                </a:lnTo>
                <a:lnTo>
                  <a:pt x="2372112" y="805695"/>
                </a:lnTo>
                <a:lnTo>
                  <a:pt x="2372112" y="761699"/>
                </a:lnTo>
                <a:lnTo>
                  <a:pt x="1601852" y="764447"/>
                </a:lnTo>
                <a:lnTo>
                  <a:pt x="1601852" y="816695"/>
                </a:lnTo>
                <a:lnTo>
                  <a:pt x="1561799" y="816695"/>
                </a:lnTo>
                <a:lnTo>
                  <a:pt x="1561799" y="885440"/>
                </a:lnTo>
                <a:lnTo>
                  <a:pt x="1466285" y="885440"/>
                </a:lnTo>
                <a:lnTo>
                  <a:pt x="1466285" y="1094426"/>
                </a:lnTo>
                <a:lnTo>
                  <a:pt x="1407746" y="1009182"/>
                </a:lnTo>
                <a:lnTo>
                  <a:pt x="1349207" y="1009182"/>
                </a:lnTo>
                <a:lnTo>
                  <a:pt x="1349207" y="778197"/>
                </a:lnTo>
                <a:lnTo>
                  <a:pt x="1293746" y="769947"/>
                </a:lnTo>
                <a:lnTo>
                  <a:pt x="1293746" y="654456"/>
                </a:lnTo>
                <a:lnTo>
                  <a:pt x="1235207" y="654456"/>
                </a:lnTo>
                <a:lnTo>
                  <a:pt x="1235207" y="626957"/>
                </a:lnTo>
                <a:lnTo>
                  <a:pt x="871644" y="541713"/>
                </a:lnTo>
                <a:lnTo>
                  <a:pt x="505002" y="626957"/>
                </a:lnTo>
                <a:lnTo>
                  <a:pt x="505002" y="654456"/>
                </a:lnTo>
                <a:lnTo>
                  <a:pt x="427974" y="654456"/>
                </a:lnTo>
                <a:lnTo>
                  <a:pt x="427974" y="769947"/>
                </a:lnTo>
                <a:lnTo>
                  <a:pt x="332463" y="769947"/>
                </a:lnTo>
                <a:lnTo>
                  <a:pt x="332463" y="1113674"/>
                </a:lnTo>
                <a:lnTo>
                  <a:pt x="292410" y="1113674"/>
                </a:lnTo>
                <a:lnTo>
                  <a:pt x="292410" y="1066927"/>
                </a:lnTo>
                <a:lnTo>
                  <a:pt x="255438" y="1066927"/>
                </a:lnTo>
                <a:lnTo>
                  <a:pt x="255438" y="970684"/>
                </a:lnTo>
                <a:lnTo>
                  <a:pt x="215383" y="970684"/>
                </a:lnTo>
                <a:lnTo>
                  <a:pt x="215383" y="951435"/>
                </a:lnTo>
                <a:lnTo>
                  <a:pt x="178410" y="951435"/>
                </a:lnTo>
                <a:lnTo>
                  <a:pt x="178410" y="923937"/>
                </a:lnTo>
                <a:lnTo>
                  <a:pt x="119871" y="923937"/>
                </a:lnTo>
                <a:lnTo>
                  <a:pt x="119871" y="904689"/>
                </a:lnTo>
                <a:lnTo>
                  <a:pt x="21277" y="932186"/>
                </a:lnTo>
                <a:lnTo>
                  <a:pt x="21277" y="1138422"/>
                </a:lnTo>
                <a:lnTo>
                  <a:pt x="0" y="1128927"/>
                </a:lnTo>
                <a:lnTo>
                  <a:pt x="0" y="1589062"/>
                </a:lnTo>
                <a:lnTo>
                  <a:pt x="10115343" y="1589062"/>
                </a:lnTo>
                <a:lnTo>
                  <a:pt x="10144693" y="1099925"/>
                </a:lnTo>
                <a:lnTo>
                  <a:pt x="10087036" y="1099925"/>
                </a:lnTo>
                <a:lnTo>
                  <a:pt x="10087036" y="1132923"/>
                </a:lnTo>
                <a:lnTo>
                  <a:pt x="9982281" y="1132923"/>
                </a:lnTo>
                <a:lnTo>
                  <a:pt x="9982281" y="1105425"/>
                </a:lnTo>
                <a:lnTo>
                  <a:pt x="9886767" y="1105425"/>
                </a:lnTo>
                <a:lnTo>
                  <a:pt x="9886767" y="981683"/>
                </a:lnTo>
                <a:lnTo>
                  <a:pt x="9560178" y="932186"/>
                </a:lnTo>
                <a:lnTo>
                  <a:pt x="9560178" y="904689"/>
                </a:lnTo>
                <a:lnTo>
                  <a:pt x="9329100" y="904689"/>
                </a:lnTo>
                <a:lnTo>
                  <a:pt x="9329100" y="866192"/>
                </a:lnTo>
                <a:lnTo>
                  <a:pt x="9233587" y="866192"/>
                </a:lnTo>
                <a:lnTo>
                  <a:pt x="9233587" y="835943"/>
                </a:lnTo>
                <a:lnTo>
                  <a:pt x="9193534" y="827693"/>
                </a:lnTo>
                <a:lnTo>
                  <a:pt x="9125751" y="472969"/>
                </a:lnTo>
                <a:lnTo>
                  <a:pt x="9057967" y="835943"/>
                </a:lnTo>
                <a:lnTo>
                  <a:pt x="9039481" y="835943"/>
                </a:lnTo>
                <a:lnTo>
                  <a:pt x="9039481" y="915687"/>
                </a:lnTo>
                <a:lnTo>
                  <a:pt x="9017915" y="915687"/>
                </a:lnTo>
                <a:lnTo>
                  <a:pt x="9017915" y="932186"/>
                </a:lnTo>
                <a:lnTo>
                  <a:pt x="8959375" y="932186"/>
                </a:lnTo>
                <a:lnTo>
                  <a:pt x="8940889" y="943186"/>
                </a:lnTo>
                <a:lnTo>
                  <a:pt x="8925484" y="943186"/>
                </a:lnTo>
                <a:lnTo>
                  <a:pt x="8925484" y="866192"/>
                </a:lnTo>
                <a:lnTo>
                  <a:pt x="8903917" y="866192"/>
                </a:lnTo>
                <a:lnTo>
                  <a:pt x="8903917" y="816695"/>
                </a:lnTo>
                <a:lnTo>
                  <a:pt x="8876187" y="816695"/>
                </a:lnTo>
                <a:lnTo>
                  <a:pt x="8774512" y="684703"/>
                </a:lnTo>
                <a:lnTo>
                  <a:pt x="8731378" y="549963"/>
                </a:lnTo>
                <a:lnTo>
                  <a:pt x="8694406" y="684703"/>
                </a:lnTo>
                <a:lnTo>
                  <a:pt x="8598892" y="813945"/>
                </a:lnTo>
                <a:lnTo>
                  <a:pt x="8580406" y="813945"/>
                </a:lnTo>
                <a:lnTo>
                  <a:pt x="8580406" y="904689"/>
                </a:lnTo>
                <a:lnTo>
                  <a:pt x="8558840" y="904689"/>
                </a:lnTo>
                <a:lnTo>
                  <a:pt x="8558840" y="951435"/>
                </a:lnTo>
                <a:lnTo>
                  <a:pt x="8521867" y="951435"/>
                </a:lnTo>
                <a:lnTo>
                  <a:pt x="8521867" y="844193"/>
                </a:lnTo>
                <a:lnTo>
                  <a:pt x="8266140" y="844193"/>
                </a:lnTo>
                <a:cubicBezTo>
                  <a:pt x="8267168" y="940436"/>
                  <a:pt x="8268194" y="1036680"/>
                  <a:pt x="8269223" y="1132923"/>
                </a:cubicBezTo>
                <a:lnTo>
                  <a:pt x="8155223" y="1132923"/>
                </a:lnTo>
                <a:lnTo>
                  <a:pt x="8155223" y="778197"/>
                </a:lnTo>
                <a:lnTo>
                  <a:pt x="7409612" y="778197"/>
                </a:lnTo>
                <a:cubicBezTo>
                  <a:pt x="7408586" y="868025"/>
                  <a:pt x="7407558" y="957852"/>
                  <a:pt x="7406531" y="1047679"/>
                </a:cubicBezTo>
                <a:lnTo>
                  <a:pt x="7369559" y="1047679"/>
                </a:lnTo>
                <a:lnTo>
                  <a:pt x="7369559" y="1020180"/>
                </a:lnTo>
                <a:lnTo>
                  <a:pt x="7311018" y="1020180"/>
                </a:lnTo>
                <a:lnTo>
                  <a:pt x="7311018" y="970684"/>
                </a:lnTo>
                <a:lnTo>
                  <a:pt x="7292532" y="970684"/>
                </a:lnTo>
                <a:lnTo>
                  <a:pt x="7292532" y="877190"/>
                </a:lnTo>
                <a:lnTo>
                  <a:pt x="6676324" y="877190"/>
                </a:lnTo>
                <a:lnTo>
                  <a:pt x="6676324" y="1036679"/>
                </a:lnTo>
                <a:lnTo>
                  <a:pt x="6620865" y="1036679"/>
                </a:lnTo>
                <a:lnTo>
                  <a:pt x="6405193" y="1088926"/>
                </a:lnTo>
                <a:lnTo>
                  <a:pt x="6405193" y="1050429"/>
                </a:lnTo>
                <a:lnTo>
                  <a:pt x="6137143" y="1050429"/>
                </a:lnTo>
                <a:lnTo>
                  <a:pt x="6137143" y="720452"/>
                </a:lnTo>
                <a:lnTo>
                  <a:pt x="5542501" y="731450"/>
                </a:lnTo>
                <a:lnTo>
                  <a:pt x="5542501" y="758949"/>
                </a:lnTo>
                <a:lnTo>
                  <a:pt x="5524015" y="758949"/>
                </a:lnTo>
                <a:lnTo>
                  <a:pt x="5524015" y="797446"/>
                </a:lnTo>
                <a:lnTo>
                  <a:pt x="5502449" y="797446"/>
                </a:lnTo>
                <a:lnTo>
                  <a:pt x="5502449" y="904689"/>
                </a:lnTo>
                <a:lnTo>
                  <a:pt x="5369963" y="904689"/>
                </a:lnTo>
                <a:lnTo>
                  <a:pt x="5369963" y="1124673"/>
                </a:lnTo>
                <a:lnTo>
                  <a:pt x="5080346" y="1124673"/>
                </a:lnTo>
                <a:lnTo>
                  <a:pt x="5080346" y="1198917"/>
                </a:lnTo>
                <a:lnTo>
                  <a:pt x="5040293" y="1198917"/>
                </a:lnTo>
                <a:lnTo>
                  <a:pt x="5040293" y="962435"/>
                </a:lnTo>
                <a:lnTo>
                  <a:pt x="5021807" y="962435"/>
                </a:lnTo>
                <a:lnTo>
                  <a:pt x="5021807" y="915687"/>
                </a:lnTo>
                <a:lnTo>
                  <a:pt x="4984835" y="915687"/>
                </a:lnTo>
                <a:lnTo>
                  <a:pt x="4984835" y="844193"/>
                </a:lnTo>
                <a:lnTo>
                  <a:pt x="4907807" y="808445"/>
                </a:lnTo>
                <a:lnTo>
                  <a:pt x="4907807" y="420722"/>
                </a:lnTo>
                <a:lnTo>
                  <a:pt x="4482624" y="362976"/>
                </a:lnTo>
                <a:lnTo>
                  <a:pt x="3869496" y="428972"/>
                </a:lnTo>
                <a:lnTo>
                  <a:pt x="3869496" y="1000932"/>
                </a:lnTo>
                <a:lnTo>
                  <a:pt x="3829443" y="1000932"/>
                </a:lnTo>
                <a:lnTo>
                  <a:pt x="3829443" y="1245665"/>
                </a:lnTo>
                <a:lnTo>
                  <a:pt x="3792471" y="1245665"/>
                </a:lnTo>
                <a:lnTo>
                  <a:pt x="3792471" y="1047679"/>
                </a:lnTo>
                <a:lnTo>
                  <a:pt x="3773985" y="1036679"/>
                </a:lnTo>
                <a:lnTo>
                  <a:pt x="3773985" y="896439"/>
                </a:lnTo>
                <a:lnTo>
                  <a:pt x="3755498" y="835943"/>
                </a:lnTo>
                <a:lnTo>
                  <a:pt x="3733932" y="866192"/>
                </a:lnTo>
                <a:lnTo>
                  <a:pt x="3656904" y="750699"/>
                </a:lnTo>
                <a:lnTo>
                  <a:pt x="3586040" y="866192"/>
                </a:lnTo>
                <a:lnTo>
                  <a:pt x="3564474" y="849692"/>
                </a:lnTo>
                <a:cubicBezTo>
                  <a:pt x="3563448" y="584793"/>
                  <a:pt x="3562419" y="319896"/>
                  <a:pt x="3561393" y="54997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accent1">
                  <a:alpha val="20000"/>
                </a:schemeClr>
              </a:gs>
            </a:gsLst>
            <a:lin ang="10800000" scaled="1"/>
          </a:gradFill>
          <a:ln>
            <a:noFill/>
          </a:ln>
        </p:spPr>
        <p:txBody>
          <a:bodyPr vert="horz" wrap="square" lIns="121888" tIns="60944" rIns="121888" bIns="60944" numCol="1" anchor="ctr" anchorCtr="0" compatLnSpc="1">
            <a:noAutofit/>
          </a:bodyPr>
          <a:lstStyle/>
          <a:p>
            <a:pPr>
              <a:lnSpc>
                <a:spcPct val="150000"/>
              </a:lnSpc>
            </a:pPr>
            <a:endParaRPr lang="zh-CN" altLang="en-US" sz="2400">
              <a:ea typeface="字魂105号-简雅黑" panose="00000500000000000000" pitchFamily="2" charset="-122"/>
              <a:cs typeface="+mn-ea"/>
              <a:sym typeface="+mn-lt"/>
            </a:endParaRPr>
          </a:p>
        </p:txBody>
      </p:sp>
      <p:cxnSp>
        <p:nvCxnSpPr>
          <p:cNvPr id="34" name="Shape1">
            <a:extLst>
              <a:ext uri="{FF2B5EF4-FFF2-40B4-BE49-F238E27FC236}">
                <a16:creationId xmlns:a16="http://schemas.microsoft.com/office/drawing/2014/main" id="{A883CBBD-ED33-2D93-5151-31911B5DE15B}"/>
              </a:ext>
            </a:extLst>
          </p:cNvPr>
          <p:cNvCxnSpPr/>
          <p:nvPr/>
        </p:nvCxnSpPr>
        <p:spPr>
          <a:xfrm>
            <a:off x="1164466" y="4040372"/>
            <a:ext cx="1032268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Text1">
            <a:extLst>
              <a:ext uri="{FF2B5EF4-FFF2-40B4-BE49-F238E27FC236}">
                <a16:creationId xmlns:a16="http://schemas.microsoft.com/office/drawing/2014/main" id="{02DC66DC-0CA4-EEB7-79FD-969CD74A4831}"/>
              </a:ext>
            </a:extLst>
          </p:cNvPr>
          <p:cNvGrpSpPr/>
          <p:nvPr/>
        </p:nvGrpSpPr>
        <p:grpSpPr>
          <a:xfrm>
            <a:off x="9999196" y="3831037"/>
            <a:ext cx="401611" cy="401599"/>
            <a:chOff x="8152342" y="3802522"/>
            <a:chExt cx="321764" cy="321754"/>
          </a:xfrm>
          <a:solidFill>
            <a:srgbClr val="351F46"/>
          </a:solidFill>
        </p:grpSpPr>
        <p:sp>
          <p:nvSpPr>
            <p:cNvPr id="21" name="Freeform: Shape 63">
              <a:extLst>
                <a:ext uri="{FF2B5EF4-FFF2-40B4-BE49-F238E27FC236}">
                  <a16:creationId xmlns:a16="http://schemas.microsoft.com/office/drawing/2014/main" id="{D31558B5-18B9-0743-2ABF-30A4800D884A}"/>
                </a:ext>
              </a:extLst>
            </p:cNvPr>
            <p:cNvSpPr/>
            <p:nvPr/>
          </p:nvSpPr>
          <p:spPr>
            <a:xfrm>
              <a:off x="8190452" y="3840622"/>
              <a:ext cx="245554" cy="245554"/>
            </a:xfrm>
            <a:custGeom>
              <a:avLst/>
              <a:gdLst>
                <a:gd name="connsiteX0" fmla="*/ 245554 w 245554"/>
                <a:gd name="connsiteY0" fmla="*/ 122777 h 245554"/>
                <a:gd name="connsiteX1" fmla="*/ 122777 w 245554"/>
                <a:gd name="connsiteY1" fmla="*/ 245555 h 245554"/>
                <a:gd name="connsiteX2" fmla="*/ 0 w 245554"/>
                <a:gd name="connsiteY2" fmla="*/ 122777 h 245554"/>
                <a:gd name="connsiteX3" fmla="*/ 122777 w 245554"/>
                <a:gd name="connsiteY3" fmla="*/ 0 h 245554"/>
                <a:gd name="connsiteX4" fmla="*/ 245554 w 245554"/>
                <a:gd name="connsiteY4" fmla="*/ 122777 h 245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5554" h="245554">
                  <a:moveTo>
                    <a:pt x="245554" y="122777"/>
                  </a:moveTo>
                  <a:cubicBezTo>
                    <a:pt x="245554" y="190585"/>
                    <a:pt x="190585" y="245555"/>
                    <a:pt x="122777" y="245555"/>
                  </a:cubicBezTo>
                  <a:cubicBezTo>
                    <a:pt x="54969" y="245555"/>
                    <a:pt x="0" y="190585"/>
                    <a:pt x="0" y="122777"/>
                  </a:cubicBezTo>
                  <a:cubicBezTo>
                    <a:pt x="0" y="54969"/>
                    <a:pt x="54969" y="0"/>
                    <a:pt x="122777" y="0"/>
                  </a:cubicBezTo>
                  <a:cubicBezTo>
                    <a:pt x="190585" y="0"/>
                    <a:pt x="245554" y="54969"/>
                    <a:pt x="245554" y="122777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Freeform: Shape 64">
              <a:extLst>
                <a:ext uri="{FF2B5EF4-FFF2-40B4-BE49-F238E27FC236}">
                  <a16:creationId xmlns:a16="http://schemas.microsoft.com/office/drawing/2014/main" id="{088BE005-3B7D-B7C5-807D-3E5B98E8BD82}"/>
                </a:ext>
              </a:extLst>
            </p:cNvPr>
            <p:cNvSpPr/>
            <p:nvPr/>
          </p:nvSpPr>
          <p:spPr>
            <a:xfrm>
              <a:off x="8152342" y="3802522"/>
              <a:ext cx="321764" cy="321754"/>
            </a:xfrm>
            <a:custGeom>
              <a:avLst/>
              <a:gdLst>
                <a:gd name="connsiteX0" fmla="*/ 160877 w 321764"/>
                <a:gd name="connsiteY0" fmla="*/ 321755 h 321754"/>
                <a:gd name="connsiteX1" fmla="*/ 0 w 321764"/>
                <a:gd name="connsiteY1" fmla="*/ 160877 h 321754"/>
                <a:gd name="connsiteX2" fmla="*/ 160877 w 321764"/>
                <a:gd name="connsiteY2" fmla="*/ 0 h 321754"/>
                <a:gd name="connsiteX3" fmla="*/ 321764 w 321764"/>
                <a:gd name="connsiteY3" fmla="*/ 160877 h 321754"/>
                <a:gd name="connsiteX4" fmla="*/ 160877 w 321764"/>
                <a:gd name="connsiteY4" fmla="*/ 321755 h 321754"/>
                <a:gd name="connsiteX5" fmla="*/ 160877 w 321764"/>
                <a:gd name="connsiteY5" fmla="*/ 76200 h 321754"/>
                <a:gd name="connsiteX6" fmla="*/ 76200 w 321764"/>
                <a:gd name="connsiteY6" fmla="*/ 160877 h 321754"/>
                <a:gd name="connsiteX7" fmla="*/ 160877 w 321764"/>
                <a:gd name="connsiteY7" fmla="*/ 245554 h 321754"/>
                <a:gd name="connsiteX8" fmla="*/ 245564 w 321764"/>
                <a:gd name="connsiteY8" fmla="*/ 160877 h 321754"/>
                <a:gd name="connsiteX9" fmla="*/ 160877 w 321764"/>
                <a:gd name="connsiteY9" fmla="*/ 76200 h 321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1764" h="321754">
                  <a:moveTo>
                    <a:pt x="160877" y="321755"/>
                  </a:moveTo>
                  <a:cubicBezTo>
                    <a:pt x="72180" y="321755"/>
                    <a:pt x="0" y="249584"/>
                    <a:pt x="0" y="160877"/>
                  </a:cubicBezTo>
                  <a:cubicBezTo>
                    <a:pt x="0" y="72171"/>
                    <a:pt x="72171" y="0"/>
                    <a:pt x="160877" y="0"/>
                  </a:cubicBezTo>
                  <a:cubicBezTo>
                    <a:pt x="249584" y="0"/>
                    <a:pt x="321764" y="72171"/>
                    <a:pt x="321764" y="160877"/>
                  </a:cubicBezTo>
                  <a:cubicBezTo>
                    <a:pt x="321764" y="249584"/>
                    <a:pt x="249593" y="321755"/>
                    <a:pt x="160877" y="321755"/>
                  </a:cubicBezTo>
                  <a:close/>
                  <a:moveTo>
                    <a:pt x="160877" y="76200"/>
                  </a:moveTo>
                  <a:cubicBezTo>
                    <a:pt x="114195" y="76200"/>
                    <a:pt x="76200" y="114186"/>
                    <a:pt x="76200" y="160877"/>
                  </a:cubicBezTo>
                  <a:cubicBezTo>
                    <a:pt x="76200" y="207569"/>
                    <a:pt x="114186" y="245554"/>
                    <a:pt x="160877" y="245554"/>
                  </a:cubicBezTo>
                  <a:cubicBezTo>
                    <a:pt x="207569" y="245554"/>
                    <a:pt x="245564" y="207569"/>
                    <a:pt x="245564" y="160877"/>
                  </a:cubicBezTo>
                  <a:cubicBezTo>
                    <a:pt x="245564" y="114186"/>
                    <a:pt x="207579" y="76200"/>
                    <a:pt x="160877" y="7620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" name="Text2">
            <a:extLst>
              <a:ext uri="{FF2B5EF4-FFF2-40B4-BE49-F238E27FC236}">
                <a16:creationId xmlns:a16="http://schemas.microsoft.com/office/drawing/2014/main" id="{80DC492E-B268-F082-AF39-D87B7987176F}"/>
              </a:ext>
            </a:extLst>
          </p:cNvPr>
          <p:cNvSpPr/>
          <p:nvPr/>
        </p:nvSpPr>
        <p:spPr>
          <a:xfrm>
            <a:off x="9527757" y="1818677"/>
            <a:ext cx="1466944" cy="1774587"/>
          </a:xfrm>
          <a:custGeom>
            <a:avLst/>
            <a:gdLst>
              <a:gd name="connsiteX0" fmla="*/ 1175290 w 1175289"/>
              <a:gd name="connsiteY0" fmla="*/ 0 h 1421768"/>
              <a:gd name="connsiteX1" fmla="*/ 54330 w 1175289"/>
              <a:gd name="connsiteY1" fmla="*/ 0 h 1421768"/>
              <a:gd name="connsiteX2" fmla="*/ 0 w 1175289"/>
              <a:gd name="connsiteY2" fmla="*/ 960977 h 1421768"/>
              <a:gd name="connsiteX3" fmla="*/ 534429 w 1175289"/>
              <a:gd name="connsiteY3" fmla="*/ 1421768 h 1421768"/>
              <a:gd name="connsiteX4" fmla="*/ 1120959 w 1175289"/>
              <a:gd name="connsiteY4" fmla="*/ 960977 h 1421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75289" h="1421768">
                <a:moveTo>
                  <a:pt x="1175290" y="0"/>
                </a:moveTo>
                <a:lnTo>
                  <a:pt x="54330" y="0"/>
                </a:lnTo>
                <a:lnTo>
                  <a:pt x="0" y="960977"/>
                </a:lnTo>
                <a:lnTo>
                  <a:pt x="534429" y="1421768"/>
                </a:lnTo>
                <a:lnTo>
                  <a:pt x="1120959" y="960977"/>
                </a:lnTo>
                <a:close/>
              </a:path>
            </a:pathLst>
          </a:custGeom>
          <a:solidFill>
            <a:schemeClr val="accent1">
              <a:lumMod val="75000"/>
              <a:alpha val="5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3">
            <a:extLst>
              <a:ext uri="{FF2B5EF4-FFF2-40B4-BE49-F238E27FC236}">
                <a16:creationId xmlns:a16="http://schemas.microsoft.com/office/drawing/2014/main" id="{376F72E1-529A-E360-0542-1978AE57E3E5}"/>
              </a:ext>
            </a:extLst>
          </p:cNvPr>
          <p:cNvSpPr/>
          <p:nvPr/>
        </p:nvSpPr>
        <p:spPr>
          <a:xfrm>
            <a:off x="9495243" y="1693251"/>
            <a:ext cx="1399129" cy="1900011"/>
          </a:xfrm>
          <a:custGeom>
            <a:avLst/>
            <a:gdLst>
              <a:gd name="connsiteX0" fmla="*/ 1120959 w 1120958"/>
              <a:gd name="connsiteY0" fmla="*/ 0 h 1522256"/>
              <a:gd name="connsiteX1" fmla="*/ 0 w 1120958"/>
              <a:gd name="connsiteY1" fmla="*/ 0 h 1522256"/>
              <a:gd name="connsiteX2" fmla="*/ 0 w 1120958"/>
              <a:gd name="connsiteY2" fmla="*/ 1028900 h 1522256"/>
              <a:gd name="connsiteX3" fmla="*/ 560480 w 1120958"/>
              <a:gd name="connsiteY3" fmla="*/ 1522257 h 1522256"/>
              <a:gd name="connsiteX4" fmla="*/ 1120959 w 1120958"/>
              <a:gd name="connsiteY4" fmla="*/ 1028900 h 1522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0958" h="1522256">
                <a:moveTo>
                  <a:pt x="1120959" y="0"/>
                </a:moveTo>
                <a:lnTo>
                  <a:pt x="0" y="0"/>
                </a:lnTo>
                <a:lnTo>
                  <a:pt x="0" y="1028900"/>
                </a:lnTo>
                <a:lnTo>
                  <a:pt x="560480" y="1522257"/>
                </a:lnTo>
                <a:lnTo>
                  <a:pt x="1120959" y="102890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Text4">
            <a:extLst>
              <a:ext uri="{FF2B5EF4-FFF2-40B4-BE49-F238E27FC236}">
                <a16:creationId xmlns:a16="http://schemas.microsoft.com/office/drawing/2014/main" id="{545DE73F-E92B-4578-F98A-DF66613E154A}"/>
              </a:ext>
            </a:extLst>
          </p:cNvPr>
          <p:cNvSpPr/>
          <p:nvPr/>
        </p:nvSpPr>
        <p:spPr>
          <a:xfrm>
            <a:off x="6862463" y="1818677"/>
            <a:ext cx="1466955" cy="1774587"/>
          </a:xfrm>
          <a:custGeom>
            <a:avLst/>
            <a:gdLst>
              <a:gd name="connsiteX0" fmla="*/ 1175299 w 1175299"/>
              <a:gd name="connsiteY0" fmla="*/ 0 h 1421768"/>
              <a:gd name="connsiteX1" fmla="*/ 54340 w 1175299"/>
              <a:gd name="connsiteY1" fmla="*/ 0 h 1421768"/>
              <a:gd name="connsiteX2" fmla="*/ 0 w 1175299"/>
              <a:gd name="connsiteY2" fmla="*/ 960977 h 1421768"/>
              <a:gd name="connsiteX3" fmla="*/ 534429 w 1175299"/>
              <a:gd name="connsiteY3" fmla="*/ 1421768 h 1421768"/>
              <a:gd name="connsiteX4" fmla="*/ 1120959 w 1175299"/>
              <a:gd name="connsiteY4" fmla="*/ 960977 h 1421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75299" h="1421768">
                <a:moveTo>
                  <a:pt x="1175299" y="0"/>
                </a:moveTo>
                <a:lnTo>
                  <a:pt x="54340" y="0"/>
                </a:lnTo>
                <a:lnTo>
                  <a:pt x="0" y="960977"/>
                </a:lnTo>
                <a:lnTo>
                  <a:pt x="534429" y="1421768"/>
                </a:lnTo>
                <a:lnTo>
                  <a:pt x="1120959" y="960977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7" name="Text5">
            <a:extLst>
              <a:ext uri="{FF2B5EF4-FFF2-40B4-BE49-F238E27FC236}">
                <a16:creationId xmlns:a16="http://schemas.microsoft.com/office/drawing/2014/main" id="{4CBA9C60-286B-1F97-DEDC-508FA75AEC72}"/>
              </a:ext>
            </a:extLst>
          </p:cNvPr>
          <p:cNvGrpSpPr/>
          <p:nvPr/>
        </p:nvGrpSpPr>
        <p:grpSpPr>
          <a:xfrm>
            <a:off x="7289596" y="3831037"/>
            <a:ext cx="401611" cy="401599"/>
            <a:chOff x="6576421" y="3802522"/>
            <a:chExt cx="321764" cy="321754"/>
          </a:xfrm>
          <a:solidFill>
            <a:srgbClr val="351F46"/>
          </a:solidFill>
        </p:grpSpPr>
        <p:sp>
          <p:nvSpPr>
            <p:cNvPr id="18" name="Freeform: Shape 59">
              <a:extLst>
                <a:ext uri="{FF2B5EF4-FFF2-40B4-BE49-F238E27FC236}">
                  <a16:creationId xmlns:a16="http://schemas.microsoft.com/office/drawing/2014/main" id="{963377F0-1EA6-3A30-F605-D1738A55383D}"/>
                </a:ext>
              </a:extLst>
            </p:cNvPr>
            <p:cNvSpPr/>
            <p:nvPr/>
          </p:nvSpPr>
          <p:spPr>
            <a:xfrm>
              <a:off x="6614531" y="3840622"/>
              <a:ext cx="245554" cy="245554"/>
            </a:xfrm>
            <a:custGeom>
              <a:avLst/>
              <a:gdLst>
                <a:gd name="connsiteX0" fmla="*/ 245554 w 245554"/>
                <a:gd name="connsiteY0" fmla="*/ 122777 h 245554"/>
                <a:gd name="connsiteX1" fmla="*/ 122777 w 245554"/>
                <a:gd name="connsiteY1" fmla="*/ 245555 h 245554"/>
                <a:gd name="connsiteX2" fmla="*/ 0 w 245554"/>
                <a:gd name="connsiteY2" fmla="*/ 122777 h 245554"/>
                <a:gd name="connsiteX3" fmla="*/ 122777 w 245554"/>
                <a:gd name="connsiteY3" fmla="*/ 0 h 245554"/>
                <a:gd name="connsiteX4" fmla="*/ 245554 w 245554"/>
                <a:gd name="connsiteY4" fmla="*/ 122777 h 245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5554" h="245554">
                  <a:moveTo>
                    <a:pt x="245554" y="122777"/>
                  </a:moveTo>
                  <a:cubicBezTo>
                    <a:pt x="245554" y="190585"/>
                    <a:pt x="190585" y="245555"/>
                    <a:pt x="122777" y="245555"/>
                  </a:cubicBezTo>
                  <a:cubicBezTo>
                    <a:pt x="54969" y="245555"/>
                    <a:pt x="0" y="190585"/>
                    <a:pt x="0" y="122777"/>
                  </a:cubicBezTo>
                  <a:cubicBezTo>
                    <a:pt x="0" y="54969"/>
                    <a:pt x="54969" y="0"/>
                    <a:pt x="122777" y="0"/>
                  </a:cubicBezTo>
                  <a:cubicBezTo>
                    <a:pt x="190585" y="0"/>
                    <a:pt x="245554" y="54969"/>
                    <a:pt x="245554" y="122777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Freeform: Shape 60">
              <a:extLst>
                <a:ext uri="{FF2B5EF4-FFF2-40B4-BE49-F238E27FC236}">
                  <a16:creationId xmlns:a16="http://schemas.microsoft.com/office/drawing/2014/main" id="{DF66EF97-AAAE-265E-7727-71698B8900CC}"/>
                </a:ext>
              </a:extLst>
            </p:cNvPr>
            <p:cNvSpPr/>
            <p:nvPr/>
          </p:nvSpPr>
          <p:spPr>
            <a:xfrm>
              <a:off x="6576421" y="3802522"/>
              <a:ext cx="321764" cy="321754"/>
            </a:xfrm>
            <a:custGeom>
              <a:avLst/>
              <a:gdLst>
                <a:gd name="connsiteX0" fmla="*/ 160887 w 321764"/>
                <a:gd name="connsiteY0" fmla="*/ 321755 h 321754"/>
                <a:gd name="connsiteX1" fmla="*/ 0 w 321764"/>
                <a:gd name="connsiteY1" fmla="*/ 160877 h 321754"/>
                <a:gd name="connsiteX2" fmla="*/ 160887 w 321764"/>
                <a:gd name="connsiteY2" fmla="*/ 0 h 321754"/>
                <a:gd name="connsiteX3" fmla="*/ 321764 w 321764"/>
                <a:gd name="connsiteY3" fmla="*/ 160877 h 321754"/>
                <a:gd name="connsiteX4" fmla="*/ 160887 w 321764"/>
                <a:gd name="connsiteY4" fmla="*/ 321755 h 321754"/>
                <a:gd name="connsiteX5" fmla="*/ 160887 w 321764"/>
                <a:gd name="connsiteY5" fmla="*/ 76200 h 321754"/>
                <a:gd name="connsiteX6" fmla="*/ 76200 w 321764"/>
                <a:gd name="connsiteY6" fmla="*/ 160877 h 321754"/>
                <a:gd name="connsiteX7" fmla="*/ 160887 w 321764"/>
                <a:gd name="connsiteY7" fmla="*/ 245554 h 321754"/>
                <a:gd name="connsiteX8" fmla="*/ 245564 w 321764"/>
                <a:gd name="connsiteY8" fmla="*/ 160877 h 321754"/>
                <a:gd name="connsiteX9" fmla="*/ 160887 w 321764"/>
                <a:gd name="connsiteY9" fmla="*/ 76200 h 321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1764" h="321754">
                  <a:moveTo>
                    <a:pt x="160887" y="321755"/>
                  </a:moveTo>
                  <a:cubicBezTo>
                    <a:pt x="72180" y="321755"/>
                    <a:pt x="0" y="249584"/>
                    <a:pt x="0" y="160877"/>
                  </a:cubicBezTo>
                  <a:cubicBezTo>
                    <a:pt x="0" y="72171"/>
                    <a:pt x="72171" y="0"/>
                    <a:pt x="160887" y="0"/>
                  </a:cubicBezTo>
                  <a:cubicBezTo>
                    <a:pt x="249584" y="0"/>
                    <a:pt x="321764" y="72171"/>
                    <a:pt x="321764" y="160877"/>
                  </a:cubicBezTo>
                  <a:cubicBezTo>
                    <a:pt x="321764" y="249584"/>
                    <a:pt x="249593" y="321755"/>
                    <a:pt x="160887" y="321755"/>
                  </a:cubicBezTo>
                  <a:close/>
                  <a:moveTo>
                    <a:pt x="160887" y="76200"/>
                  </a:moveTo>
                  <a:cubicBezTo>
                    <a:pt x="114195" y="76200"/>
                    <a:pt x="76200" y="114186"/>
                    <a:pt x="76200" y="160877"/>
                  </a:cubicBezTo>
                  <a:cubicBezTo>
                    <a:pt x="76200" y="207569"/>
                    <a:pt x="114186" y="245554"/>
                    <a:pt x="160887" y="245554"/>
                  </a:cubicBezTo>
                  <a:cubicBezTo>
                    <a:pt x="207569" y="245554"/>
                    <a:pt x="245564" y="207569"/>
                    <a:pt x="245564" y="160877"/>
                  </a:cubicBezTo>
                  <a:cubicBezTo>
                    <a:pt x="245564" y="114186"/>
                    <a:pt x="207569" y="76200"/>
                    <a:pt x="160887" y="7620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7" name="Text6">
            <a:extLst>
              <a:ext uri="{FF2B5EF4-FFF2-40B4-BE49-F238E27FC236}">
                <a16:creationId xmlns:a16="http://schemas.microsoft.com/office/drawing/2014/main" id="{F465B1DA-27D0-BC40-FC99-F5D173A8E865}"/>
              </a:ext>
            </a:extLst>
          </p:cNvPr>
          <p:cNvSpPr/>
          <p:nvPr/>
        </p:nvSpPr>
        <p:spPr>
          <a:xfrm>
            <a:off x="6829947" y="1693251"/>
            <a:ext cx="1399130" cy="1900011"/>
          </a:xfrm>
          <a:custGeom>
            <a:avLst/>
            <a:gdLst>
              <a:gd name="connsiteX0" fmla="*/ 1120959 w 1120959"/>
              <a:gd name="connsiteY0" fmla="*/ 0 h 1522256"/>
              <a:gd name="connsiteX1" fmla="*/ 0 w 1120959"/>
              <a:gd name="connsiteY1" fmla="*/ 0 h 1522256"/>
              <a:gd name="connsiteX2" fmla="*/ 0 w 1120959"/>
              <a:gd name="connsiteY2" fmla="*/ 1028900 h 1522256"/>
              <a:gd name="connsiteX3" fmla="*/ 560480 w 1120959"/>
              <a:gd name="connsiteY3" fmla="*/ 1522257 h 1522256"/>
              <a:gd name="connsiteX4" fmla="*/ 1120959 w 1120959"/>
              <a:gd name="connsiteY4" fmla="*/ 1028900 h 1522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0959" h="1522256">
                <a:moveTo>
                  <a:pt x="1120959" y="0"/>
                </a:moveTo>
                <a:lnTo>
                  <a:pt x="0" y="0"/>
                </a:lnTo>
                <a:lnTo>
                  <a:pt x="0" y="1028900"/>
                </a:lnTo>
                <a:lnTo>
                  <a:pt x="560480" y="1522257"/>
                </a:lnTo>
                <a:lnTo>
                  <a:pt x="1120959" y="102890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Text7">
            <a:extLst>
              <a:ext uri="{FF2B5EF4-FFF2-40B4-BE49-F238E27FC236}">
                <a16:creationId xmlns:a16="http://schemas.microsoft.com/office/drawing/2014/main" id="{6B85C14C-438F-3AE4-D661-252913A68FA5}"/>
              </a:ext>
            </a:extLst>
          </p:cNvPr>
          <p:cNvSpPr/>
          <p:nvPr/>
        </p:nvSpPr>
        <p:spPr>
          <a:xfrm>
            <a:off x="4082953" y="1693251"/>
            <a:ext cx="1399130" cy="1900011"/>
          </a:xfrm>
          <a:custGeom>
            <a:avLst/>
            <a:gdLst>
              <a:gd name="connsiteX0" fmla="*/ 1120959 w 1120959"/>
              <a:gd name="connsiteY0" fmla="*/ 0 h 1522256"/>
              <a:gd name="connsiteX1" fmla="*/ 0 w 1120959"/>
              <a:gd name="connsiteY1" fmla="*/ 0 h 1522256"/>
              <a:gd name="connsiteX2" fmla="*/ 0 w 1120959"/>
              <a:gd name="connsiteY2" fmla="*/ 1028900 h 1522256"/>
              <a:gd name="connsiteX3" fmla="*/ 560479 w 1120959"/>
              <a:gd name="connsiteY3" fmla="*/ 1522257 h 1522256"/>
              <a:gd name="connsiteX4" fmla="*/ 1120959 w 1120959"/>
              <a:gd name="connsiteY4" fmla="*/ 1028900 h 1522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0959" h="1522256">
                <a:moveTo>
                  <a:pt x="1120959" y="0"/>
                </a:moveTo>
                <a:lnTo>
                  <a:pt x="0" y="0"/>
                </a:lnTo>
                <a:lnTo>
                  <a:pt x="0" y="1028900"/>
                </a:lnTo>
                <a:lnTo>
                  <a:pt x="560479" y="1522257"/>
                </a:lnTo>
                <a:lnTo>
                  <a:pt x="1120959" y="102890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4" name="Text8">
            <a:extLst>
              <a:ext uri="{FF2B5EF4-FFF2-40B4-BE49-F238E27FC236}">
                <a16:creationId xmlns:a16="http://schemas.microsoft.com/office/drawing/2014/main" id="{68F1BFE1-DA9A-50A4-204F-0A017C87956D}"/>
              </a:ext>
            </a:extLst>
          </p:cNvPr>
          <p:cNvGrpSpPr/>
          <p:nvPr/>
        </p:nvGrpSpPr>
        <p:grpSpPr>
          <a:xfrm>
            <a:off x="4581719" y="3831037"/>
            <a:ext cx="401611" cy="401599"/>
            <a:chOff x="5000510" y="3802522"/>
            <a:chExt cx="321764" cy="321754"/>
          </a:xfrm>
          <a:solidFill>
            <a:srgbClr val="351F46"/>
          </a:solidFill>
        </p:grpSpPr>
        <p:sp>
          <p:nvSpPr>
            <p:cNvPr id="15" name="Freeform: Shape 55">
              <a:extLst>
                <a:ext uri="{FF2B5EF4-FFF2-40B4-BE49-F238E27FC236}">
                  <a16:creationId xmlns:a16="http://schemas.microsoft.com/office/drawing/2014/main" id="{78010065-A82D-502A-81C3-FD48E65204EC}"/>
                </a:ext>
              </a:extLst>
            </p:cNvPr>
            <p:cNvSpPr/>
            <p:nvPr/>
          </p:nvSpPr>
          <p:spPr>
            <a:xfrm>
              <a:off x="5038610" y="3840622"/>
              <a:ext cx="245554" cy="245554"/>
            </a:xfrm>
            <a:custGeom>
              <a:avLst/>
              <a:gdLst>
                <a:gd name="connsiteX0" fmla="*/ 245555 w 245554"/>
                <a:gd name="connsiteY0" fmla="*/ 122777 h 245554"/>
                <a:gd name="connsiteX1" fmla="*/ 122777 w 245554"/>
                <a:gd name="connsiteY1" fmla="*/ 245555 h 245554"/>
                <a:gd name="connsiteX2" fmla="*/ 0 w 245554"/>
                <a:gd name="connsiteY2" fmla="*/ 122777 h 245554"/>
                <a:gd name="connsiteX3" fmla="*/ 122777 w 245554"/>
                <a:gd name="connsiteY3" fmla="*/ 0 h 245554"/>
                <a:gd name="connsiteX4" fmla="*/ 245555 w 245554"/>
                <a:gd name="connsiteY4" fmla="*/ 122777 h 245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5554" h="245554">
                  <a:moveTo>
                    <a:pt x="245555" y="122777"/>
                  </a:moveTo>
                  <a:cubicBezTo>
                    <a:pt x="245555" y="190585"/>
                    <a:pt x="190585" y="245555"/>
                    <a:pt x="122777" y="245555"/>
                  </a:cubicBezTo>
                  <a:cubicBezTo>
                    <a:pt x="54969" y="245555"/>
                    <a:pt x="0" y="190585"/>
                    <a:pt x="0" y="122777"/>
                  </a:cubicBezTo>
                  <a:cubicBezTo>
                    <a:pt x="0" y="54969"/>
                    <a:pt x="54969" y="0"/>
                    <a:pt x="122777" y="0"/>
                  </a:cubicBezTo>
                  <a:cubicBezTo>
                    <a:pt x="190585" y="0"/>
                    <a:pt x="245555" y="54969"/>
                    <a:pt x="245555" y="122777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Freeform: Shape 56">
              <a:extLst>
                <a:ext uri="{FF2B5EF4-FFF2-40B4-BE49-F238E27FC236}">
                  <a16:creationId xmlns:a16="http://schemas.microsoft.com/office/drawing/2014/main" id="{12101B41-6610-624A-6099-76D5FF630C2B}"/>
                </a:ext>
              </a:extLst>
            </p:cNvPr>
            <p:cNvSpPr/>
            <p:nvPr/>
          </p:nvSpPr>
          <p:spPr>
            <a:xfrm>
              <a:off x="5000510" y="3802522"/>
              <a:ext cx="321764" cy="321754"/>
            </a:xfrm>
            <a:custGeom>
              <a:avLst/>
              <a:gdLst>
                <a:gd name="connsiteX0" fmla="*/ 160887 w 321764"/>
                <a:gd name="connsiteY0" fmla="*/ 321755 h 321754"/>
                <a:gd name="connsiteX1" fmla="*/ 0 w 321764"/>
                <a:gd name="connsiteY1" fmla="*/ 160877 h 321754"/>
                <a:gd name="connsiteX2" fmla="*/ 160887 w 321764"/>
                <a:gd name="connsiteY2" fmla="*/ 0 h 321754"/>
                <a:gd name="connsiteX3" fmla="*/ 321764 w 321764"/>
                <a:gd name="connsiteY3" fmla="*/ 160877 h 321754"/>
                <a:gd name="connsiteX4" fmla="*/ 160887 w 321764"/>
                <a:gd name="connsiteY4" fmla="*/ 321755 h 321754"/>
                <a:gd name="connsiteX5" fmla="*/ 160887 w 321764"/>
                <a:gd name="connsiteY5" fmla="*/ 76200 h 321754"/>
                <a:gd name="connsiteX6" fmla="*/ 76200 w 321764"/>
                <a:gd name="connsiteY6" fmla="*/ 160877 h 321754"/>
                <a:gd name="connsiteX7" fmla="*/ 160887 w 321764"/>
                <a:gd name="connsiteY7" fmla="*/ 245554 h 321754"/>
                <a:gd name="connsiteX8" fmla="*/ 245564 w 321764"/>
                <a:gd name="connsiteY8" fmla="*/ 160877 h 321754"/>
                <a:gd name="connsiteX9" fmla="*/ 160887 w 321764"/>
                <a:gd name="connsiteY9" fmla="*/ 76200 h 321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1764" h="321754">
                  <a:moveTo>
                    <a:pt x="160887" y="321755"/>
                  </a:moveTo>
                  <a:cubicBezTo>
                    <a:pt x="72180" y="321755"/>
                    <a:pt x="0" y="249584"/>
                    <a:pt x="0" y="160877"/>
                  </a:cubicBezTo>
                  <a:cubicBezTo>
                    <a:pt x="0" y="72171"/>
                    <a:pt x="72171" y="0"/>
                    <a:pt x="160887" y="0"/>
                  </a:cubicBezTo>
                  <a:cubicBezTo>
                    <a:pt x="249584" y="0"/>
                    <a:pt x="321764" y="72171"/>
                    <a:pt x="321764" y="160877"/>
                  </a:cubicBezTo>
                  <a:cubicBezTo>
                    <a:pt x="321764" y="249584"/>
                    <a:pt x="249584" y="321755"/>
                    <a:pt x="160887" y="321755"/>
                  </a:cubicBezTo>
                  <a:close/>
                  <a:moveTo>
                    <a:pt x="160887" y="76200"/>
                  </a:moveTo>
                  <a:cubicBezTo>
                    <a:pt x="114195" y="76200"/>
                    <a:pt x="76200" y="114186"/>
                    <a:pt x="76200" y="160877"/>
                  </a:cubicBezTo>
                  <a:cubicBezTo>
                    <a:pt x="76200" y="207569"/>
                    <a:pt x="114186" y="245554"/>
                    <a:pt x="160887" y="245554"/>
                  </a:cubicBezTo>
                  <a:cubicBezTo>
                    <a:pt x="207569" y="245554"/>
                    <a:pt x="245564" y="207569"/>
                    <a:pt x="245564" y="160877"/>
                  </a:cubicBezTo>
                  <a:cubicBezTo>
                    <a:pt x="245564" y="114186"/>
                    <a:pt x="207569" y="76200"/>
                    <a:pt x="160887" y="7620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" name="Text9">
            <a:extLst>
              <a:ext uri="{FF2B5EF4-FFF2-40B4-BE49-F238E27FC236}">
                <a16:creationId xmlns:a16="http://schemas.microsoft.com/office/drawing/2014/main" id="{14CEE5CC-91D2-84DF-90A1-723097897293}"/>
              </a:ext>
            </a:extLst>
          </p:cNvPr>
          <p:cNvSpPr/>
          <p:nvPr/>
        </p:nvSpPr>
        <p:spPr>
          <a:xfrm>
            <a:off x="4115481" y="1818677"/>
            <a:ext cx="1466944" cy="1774587"/>
          </a:xfrm>
          <a:custGeom>
            <a:avLst/>
            <a:gdLst>
              <a:gd name="connsiteX0" fmla="*/ 1175290 w 1175289"/>
              <a:gd name="connsiteY0" fmla="*/ 0 h 1421768"/>
              <a:gd name="connsiteX1" fmla="*/ 54331 w 1175289"/>
              <a:gd name="connsiteY1" fmla="*/ 0 h 1421768"/>
              <a:gd name="connsiteX2" fmla="*/ 0 w 1175289"/>
              <a:gd name="connsiteY2" fmla="*/ 960977 h 1421768"/>
              <a:gd name="connsiteX3" fmla="*/ 534419 w 1175289"/>
              <a:gd name="connsiteY3" fmla="*/ 1421768 h 1421768"/>
              <a:gd name="connsiteX4" fmla="*/ 1120959 w 1175289"/>
              <a:gd name="connsiteY4" fmla="*/ 960977 h 1421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75289" h="1421768">
                <a:moveTo>
                  <a:pt x="1175290" y="0"/>
                </a:moveTo>
                <a:lnTo>
                  <a:pt x="54331" y="0"/>
                </a:lnTo>
                <a:lnTo>
                  <a:pt x="0" y="960977"/>
                </a:lnTo>
                <a:lnTo>
                  <a:pt x="534419" y="1421768"/>
                </a:lnTo>
                <a:lnTo>
                  <a:pt x="1120959" y="960977"/>
                </a:lnTo>
                <a:close/>
              </a:path>
            </a:pathLst>
          </a:custGeom>
          <a:solidFill>
            <a:schemeClr val="accent1">
              <a:lumMod val="75000"/>
              <a:alpha val="5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Text10">
            <a:extLst>
              <a:ext uri="{FF2B5EF4-FFF2-40B4-BE49-F238E27FC236}">
                <a16:creationId xmlns:a16="http://schemas.microsoft.com/office/drawing/2014/main" id="{59CB6C9D-81B7-4227-FC3E-574A8C202607}"/>
              </a:ext>
            </a:extLst>
          </p:cNvPr>
          <p:cNvSpPr/>
          <p:nvPr/>
        </p:nvSpPr>
        <p:spPr>
          <a:xfrm>
            <a:off x="1388102" y="1693251"/>
            <a:ext cx="1399129" cy="1900011"/>
          </a:xfrm>
          <a:custGeom>
            <a:avLst/>
            <a:gdLst>
              <a:gd name="connsiteX0" fmla="*/ 1120959 w 1120959"/>
              <a:gd name="connsiteY0" fmla="*/ 0 h 1522256"/>
              <a:gd name="connsiteX1" fmla="*/ 0 w 1120959"/>
              <a:gd name="connsiteY1" fmla="*/ 0 h 1522256"/>
              <a:gd name="connsiteX2" fmla="*/ 0 w 1120959"/>
              <a:gd name="connsiteY2" fmla="*/ 1028900 h 1522256"/>
              <a:gd name="connsiteX3" fmla="*/ 560480 w 1120959"/>
              <a:gd name="connsiteY3" fmla="*/ 1522257 h 1522256"/>
              <a:gd name="connsiteX4" fmla="*/ 1120959 w 1120959"/>
              <a:gd name="connsiteY4" fmla="*/ 1028900 h 1522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0959" h="1522256">
                <a:moveTo>
                  <a:pt x="1120959" y="0"/>
                </a:moveTo>
                <a:lnTo>
                  <a:pt x="0" y="0"/>
                </a:lnTo>
                <a:lnTo>
                  <a:pt x="0" y="1028900"/>
                </a:lnTo>
                <a:lnTo>
                  <a:pt x="560480" y="1522257"/>
                </a:lnTo>
                <a:lnTo>
                  <a:pt x="1120959" y="102890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ext11">
            <a:extLst>
              <a:ext uri="{FF2B5EF4-FFF2-40B4-BE49-F238E27FC236}">
                <a16:creationId xmlns:a16="http://schemas.microsoft.com/office/drawing/2014/main" id="{C4F275C8-8BC3-BDC1-7551-E112FBFDF997}"/>
              </a:ext>
            </a:extLst>
          </p:cNvPr>
          <p:cNvSpPr/>
          <p:nvPr/>
        </p:nvSpPr>
        <p:spPr>
          <a:xfrm>
            <a:off x="1420617" y="1818677"/>
            <a:ext cx="1466944" cy="1774587"/>
          </a:xfrm>
          <a:custGeom>
            <a:avLst/>
            <a:gdLst>
              <a:gd name="connsiteX0" fmla="*/ 1175290 w 1175289"/>
              <a:gd name="connsiteY0" fmla="*/ 0 h 1421768"/>
              <a:gd name="connsiteX1" fmla="*/ 54331 w 1175289"/>
              <a:gd name="connsiteY1" fmla="*/ 0 h 1421768"/>
              <a:gd name="connsiteX2" fmla="*/ 0 w 1175289"/>
              <a:gd name="connsiteY2" fmla="*/ 960977 h 1421768"/>
              <a:gd name="connsiteX3" fmla="*/ 534429 w 1175289"/>
              <a:gd name="connsiteY3" fmla="*/ 1421768 h 1421768"/>
              <a:gd name="connsiteX4" fmla="*/ 1120959 w 1175289"/>
              <a:gd name="connsiteY4" fmla="*/ 960977 h 1421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75289" h="1421768">
                <a:moveTo>
                  <a:pt x="1175290" y="0"/>
                </a:moveTo>
                <a:lnTo>
                  <a:pt x="54331" y="0"/>
                </a:lnTo>
                <a:lnTo>
                  <a:pt x="0" y="960977"/>
                </a:lnTo>
                <a:lnTo>
                  <a:pt x="534429" y="1421768"/>
                </a:lnTo>
                <a:lnTo>
                  <a:pt x="1120959" y="960977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4" name="Text12">
            <a:extLst>
              <a:ext uri="{FF2B5EF4-FFF2-40B4-BE49-F238E27FC236}">
                <a16:creationId xmlns:a16="http://schemas.microsoft.com/office/drawing/2014/main" id="{1598F5BB-BA06-086A-BB0D-84103CEA481B}"/>
              </a:ext>
            </a:extLst>
          </p:cNvPr>
          <p:cNvGrpSpPr/>
          <p:nvPr/>
        </p:nvGrpSpPr>
        <p:grpSpPr>
          <a:xfrm>
            <a:off x="1886863" y="3831040"/>
            <a:ext cx="401611" cy="401599"/>
            <a:chOff x="3424599" y="3802523"/>
            <a:chExt cx="321764" cy="321754"/>
          </a:xfrm>
          <a:solidFill>
            <a:srgbClr val="351F46"/>
          </a:solidFill>
        </p:grpSpPr>
        <p:sp>
          <p:nvSpPr>
            <p:cNvPr id="25" name="Freeform: Shape 388">
              <a:extLst>
                <a:ext uri="{FF2B5EF4-FFF2-40B4-BE49-F238E27FC236}">
                  <a16:creationId xmlns:a16="http://schemas.microsoft.com/office/drawing/2014/main" id="{46195D6F-DCC5-4253-3D12-4B71C680ADB3}"/>
                </a:ext>
              </a:extLst>
            </p:cNvPr>
            <p:cNvSpPr/>
            <p:nvPr/>
          </p:nvSpPr>
          <p:spPr>
            <a:xfrm>
              <a:off x="3462699" y="3840622"/>
              <a:ext cx="245554" cy="245554"/>
            </a:xfrm>
            <a:custGeom>
              <a:avLst/>
              <a:gdLst>
                <a:gd name="connsiteX0" fmla="*/ 245554 w 245554"/>
                <a:gd name="connsiteY0" fmla="*/ 122777 h 245554"/>
                <a:gd name="connsiteX1" fmla="*/ 122777 w 245554"/>
                <a:gd name="connsiteY1" fmla="*/ 245555 h 245554"/>
                <a:gd name="connsiteX2" fmla="*/ 0 w 245554"/>
                <a:gd name="connsiteY2" fmla="*/ 122777 h 245554"/>
                <a:gd name="connsiteX3" fmla="*/ 122777 w 245554"/>
                <a:gd name="connsiteY3" fmla="*/ 0 h 245554"/>
                <a:gd name="connsiteX4" fmla="*/ 245554 w 245554"/>
                <a:gd name="connsiteY4" fmla="*/ 122777 h 245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5554" h="245554">
                  <a:moveTo>
                    <a:pt x="245554" y="122777"/>
                  </a:moveTo>
                  <a:cubicBezTo>
                    <a:pt x="245554" y="190585"/>
                    <a:pt x="190585" y="245555"/>
                    <a:pt x="122777" y="245555"/>
                  </a:cubicBezTo>
                  <a:cubicBezTo>
                    <a:pt x="54969" y="245555"/>
                    <a:pt x="0" y="190585"/>
                    <a:pt x="0" y="122777"/>
                  </a:cubicBezTo>
                  <a:cubicBezTo>
                    <a:pt x="0" y="54969"/>
                    <a:pt x="54969" y="0"/>
                    <a:pt x="122777" y="0"/>
                  </a:cubicBezTo>
                  <a:cubicBezTo>
                    <a:pt x="190585" y="0"/>
                    <a:pt x="245554" y="54969"/>
                    <a:pt x="245554" y="122777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6" name="Freeform: Shape 389">
              <a:extLst>
                <a:ext uri="{FF2B5EF4-FFF2-40B4-BE49-F238E27FC236}">
                  <a16:creationId xmlns:a16="http://schemas.microsoft.com/office/drawing/2014/main" id="{9B47AC1A-D56C-EA92-3CB1-33ADB61D60E8}"/>
                </a:ext>
              </a:extLst>
            </p:cNvPr>
            <p:cNvSpPr/>
            <p:nvPr/>
          </p:nvSpPr>
          <p:spPr>
            <a:xfrm>
              <a:off x="3424599" y="3802523"/>
              <a:ext cx="321764" cy="321754"/>
            </a:xfrm>
            <a:custGeom>
              <a:avLst/>
              <a:gdLst>
                <a:gd name="connsiteX0" fmla="*/ 160877 w 321764"/>
                <a:gd name="connsiteY0" fmla="*/ 321755 h 321754"/>
                <a:gd name="connsiteX1" fmla="*/ 0 w 321764"/>
                <a:gd name="connsiteY1" fmla="*/ 160877 h 321754"/>
                <a:gd name="connsiteX2" fmla="*/ 160877 w 321764"/>
                <a:gd name="connsiteY2" fmla="*/ 0 h 321754"/>
                <a:gd name="connsiteX3" fmla="*/ 321764 w 321764"/>
                <a:gd name="connsiteY3" fmla="*/ 160877 h 321754"/>
                <a:gd name="connsiteX4" fmla="*/ 160877 w 321764"/>
                <a:gd name="connsiteY4" fmla="*/ 321755 h 321754"/>
                <a:gd name="connsiteX5" fmla="*/ 160877 w 321764"/>
                <a:gd name="connsiteY5" fmla="*/ 76200 h 321754"/>
                <a:gd name="connsiteX6" fmla="*/ 76200 w 321764"/>
                <a:gd name="connsiteY6" fmla="*/ 160877 h 321754"/>
                <a:gd name="connsiteX7" fmla="*/ 160877 w 321764"/>
                <a:gd name="connsiteY7" fmla="*/ 245554 h 321754"/>
                <a:gd name="connsiteX8" fmla="*/ 245564 w 321764"/>
                <a:gd name="connsiteY8" fmla="*/ 160877 h 321754"/>
                <a:gd name="connsiteX9" fmla="*/ 160877 w 321764"/>
                <a:gd name="connsiteY9" fmla="*/ 76200 h 321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1764" h="321754">
                  <a:moveTo>
                    <a:pt x="160877" y="321755"/>
                  </a:moveTo>
                  <a:cubicBezTo>
                    <a:pt x="72180" y="321755"/>
                    <a:pt x="0" y="249584"/>
                    <a:pt x="0" y="160877"/>
                  </a:cubicBezTo>
                  <a:cubicBezTo>
                    <a:pt x="0" y="72171"/>
                    <a:pt x="72171" y="0"/>
                    <a:pt x="160877" y="0"/>
                  </a:cubicBezTo>
                  <a:cubicBezTo>
                    <a:pt x="249584" y="0"/>
                    <a:pt x="321764" y="72171"/>
                    <a:pt x="321764" y="160877"/>
                  </a:cubicBezTo>
                  <a:cubicBezTo>
                    <a:pt x="321764" y="249584"/>
                    <a:pt x="249584" y="321755"/>
                    <a:pt x="160877" y="321755"/>
                  </a:cubicBezTo>
                  <a:close/>
                  <a:moveTo>
                    <a:pt x="160877" y="76200"/>
                  </a:moveTo>
                  <a:cubicBezTo>
                    <a:pt x="114195" y="76200"/>
                    <a:pt x="76200" y="114186"/>
                    <a:pt x="76200" y="160877"/>
                  </a:cubicBezTo>
                  <a:cubicBezTo>
                    <a:pt x="76200" y="207569"/>
                    <a:pt x="114186" y="245554"/>
                    <a:pt x="160877" y="245554"/>
                  </a:cubicBezTo>
                  <a:cubicBezTo>
                    <a:pt x="207569" y="245554"/>
                    <a:pt x="245564" y="207569"/>
                    <a:pt x="245564" y="160877"/>
                  </a:cubicBezTo>
                  <a:cubicBezTo>
                    <a:pt x="245564" y="114186"/>
                    <a:pt x="207569" y="76200"/>
                    <a:pt x="160877" y="7620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7" name="Text13">
            <a:extLst>
              <a:ext uri="{FF2B5EF4-FFF2-40B4-BE49-F238E27FC236}">
                <a16:creationId xmlns:a16="http://schemas.microsoft.com/office/drawing/2014/main" id="{5FB9A8B8-59E1-EC9C-45AE-716F4B784EBD}"/>
              </a:ext>
            </a:extLst>
          </p:cNvPr>
          <p:cNvSpPr txBox="1"/>
          <p:nvPr/>
        </p:nvSpPr>
        <p:spPr>
          <a:xfrm>
            <a:off x="1621240" y="2193011"/>
            <a:ext cx="9328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b="1" spc="1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Poppins SemiBold" pitchFamily="2" charset="77"/>
              </a:rPr>
              <a:t>01</a:t>
            </a:r>
            <a:endParaRPr lang="en-ID" sz="3600" b="1" spc="1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Poppins SemiBold" pitchFamily="2" charset="77"/>
            </a:endParaRPr>
          </a:p>
        </p:txBody>
      </p:sp>
      <p:sp>
        <p:nvSpPr>
          <p:cNvPr id="28" name="Text14">
            <a:extLst>
              <a:ext uri="{FF2B5EF4-FFF2-40B4-BE49-F238E27FC236}">
                <a16:creationId xmlns:a16="http://schemas.microsoft.com/office/drawing/2014/main" id="{1DBE206B-8C35-B88A-BD2C-808800DBC603}"/>
              </a:ext>
            </a:extLst>
          </p:cNvPr>
          <p:cNvSpPr txBox="1"/>
          <p:nvPr/>
        </p:nvSpPr>
        <p:spPr>
          <a:xfrm>
            <a:off x="4331623" y="2193011"/>
            <a:ext cx="9328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b="1" spc="1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Poppins SemiBold" pitchFamily="2" charset="77"/>
              </a:rPr>
              <a:t>02</a:t>
            </a:r>
            <a:endParaRPr lang="en-ID" sz="3600" b="1" spc="1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Poppins SemiBold" pitchFamily="2" charset="77"/>
            </a:endParaRPr>
          </a:p>
        </p:txBody>
      </p:sp>
      <p:sp>
        <p:nvSpPr>
          <p:cNvPr id="29" name="Text15">
            <a:extLst>
              <a:ext uri="{FF2B5EF4-FFF2-40B4-BE49-F238E27FC236}">
                <a16:creationId xmlns:a16="http://schemas.microsoft.com/office/drawing/2014/main" id="{C9707108-66D7-966C-50DA-B764AAA1827A}"/>
              </a:ext>
            </a:extLst>
          </p:cNvPr>
          <p:cNvSpPr txBox="1"/>
          <p:nvPr/>
        </p:nvSpPr>
        <p:spPr>
          <a:xfrm>
            <a:off x="7078616" y="2193011"/>
            <a:ext cx="9328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b="1" spc="1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Poppins SemiBold" pitchFamily="2" charset="77"/>
              </a:rPr>
              <a:t>03</a:t>
            </a:r>
            <a:endParaRPr lang="en-ID" sz="3600" b="1" spc="1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Poppins SemiBold" pitchFamily="2" charset="77"/>
            </a:endParaRPr>
          </a:p>
        </p:txBody>
      </p:sp>
      <p:sp>
        <p:nvSpPr>
          <p:cNvPr id="30" name="Text16">
            <a:extLst>
              <a:ext uri="{FF2B5EF4-FFF2-40B4-BE49-F238E27FC236}">
                <a16:creationId xmlns:a16="http://schemas.microsoft.com/office/drawing/2014/main" id="{52D3BC92-9CB1-30B9-0BDF-17D2B219464C}"/>
              </a:ext>
            </a:extLst>
          </p:cNvPr>
          <p:cNvSpPr txBox="1"/>
          <p:nvPr/>
        </p:nvSpPr>
        <p:spPr>
          <a:xfrm>
            <a:off x="9743911" y="2193011"/>
            <a:ext cx="9328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600" b="1" spc="1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Poppins SemiBold" pitchFamily="2" charset="77"/>
              </a:rPr>
              <a:t>04</a:t>
            </a:r>
            <a:endParaRPr lang="en-ID" sz="3600" b="1" spc="1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Poppins SemiBold" pitchFamily="2" charset="77"/>
            </a:endParaRPr>
          </a:p>
        </p:txBody>
      </p:sp>
      <p:sp>
        <p:nvSpPr>
          <p:cNvPr id="44" name="Text17">
            <a:extLst>
              <a:ext uri="{FF2B5EF4-FFF2-40B4-BE49-F238E27FC236}">
                <a16:creationId xmlns:a16="http://schemas.microsoft.com/office/drawing/2014/main" id="{A70D7997-57CA-5BF8-8C37-5CA1C1CE1993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1076909" y="4416125"/>
            <a:ext cx="1976678" cy="369332"/>
          </a:xfrm>
          <a:prstGeom prst="rect">
            <a:avLst/>
          </a:prstGeom>
          <a:noFill/>
        </p:spPr>
        <p:txBody>
          <a:bodyPr wrap="square" rtlCol="0">
            <a:normAutofit fontScale="67500" lnSpcReduction="2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</a:rPr>
              <a:t>深度学习提升预测准确性</a:t>
            </a:r>
          </a:p>
        </p:txBody>
      </p:sp>
      <p:sp>
        <p:nvSpPr>
          <p:cNvPr id="54" name="Text18">
            <a:extLst>
              <a:ext uri="{FF2B5EF4-FFF2-40B4-BE49-F238E27FC236}">
                <a16:creationId xmlns:a16="http://schemas.microsoft.com/office/drawing/2014/main" id="{B14B3522-6ABB-720F-713D-E6FE0E2767BB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3799870" y="4416125"/>
            <a:ext cx="1976678" cy="369332"/>
          </a:xfrm>
          <a:prstGeom prst="rect">
            <a:avLst/>
          </a:prstGeom>
          <a:noFill/>
        </p:spPr>
        <p:txBody>
          <a:bodyPr wrap="square" rtlCol="0">
            <a:normAutofit fontScale="60000" lnSpcReduction="2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</a:rPr>
              <a:t>自动化特征工程降低人力成本</a:t>
            </a:r>
          </a:p>
        </p:txBody>
      </p:sp>
      <p:sp>
        <p:nvSpPr>
          <p:cNvPr id="56" name="Text19">
            <a:extLst>
              <a:ext uri="{FF2B5EF4-FFF2-40B4-BE49-F238E27FC236}">
                <a16:creationId xmlns:a16="http://schemas.microsoft.com/office/drawing/2014/main" id="{0ADE99DC-342E-7D18-F620-FBF2BC4F4D4D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6506911" y="4416125"/>
            <a:ext cx="1976678" cy="369332"/>
          </a:xfrm>
          <a:prstGeom prst="rect">
            <a:avLst/>
          </a:prstGeom>
          <a:noFill/>
        </p:spPr>
        <p:txBody>
          <a:bodyPr wrap="square" rtlCol="0">
            <a:normAutofit fontScale="80000" lnSpcReduction="1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</a:rPr>
              <a:t>模型优化应对市场变化</a:t>
            </a:r>
          </a:p>
        </p:txBody>
      </p:sp>
      <p:sp>
        <p:nvSpPr>
          <p:cNvPr id="58" name="Text20">
            <a:extLst>
              <a:ext uri="{FF2B5EF4-FFF2-40B4-BE49-F238E27FC236}">
                <a16:creationId xmlns:a16="http://schemas.microsoft.com/office/drawing/2014/main" id="{C12CF5D8-D474-0694-6351-5BAD09D59B3F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9211662" y="4416125"/>
            <a:ext cx="1976678" cy="369332"/>
          </a:xfrm>
          <a:prstGeom prst="rect">
            <a:avLst/>
          </a:prstGeom>
          <a:noFill/>
        </p:spPr>
        <p:txBody>
          <a:bodyPr wrap="square" rtlCol="0">
            <a:normAutofit fontScale="95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</a:rPr>
              <a:t>风险识别能力增强</a:t>
            </a:r>
          </a:p>
        </p:txBody>
      </p:sp>
      <p:sp>
        <p:nvSpPr>
          <p:cNvPr id="43" name="Text21">
            <a:extLst>
              <a:ext uri="{FF2B5EF4-FFF2-40B4-BE49-F238E27FC236}">
                <a16:creationId xmlns:a16="http://schemas.microsoft.com/office/drawing/2014/main" id="{A6D60EA7-54E7-B85C-5776-F79C3648B0C9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1090038" y="4891581"/>
            <a:ext cx="1976678" cy="1166913"/>
          </a:xfrm>
          <a:prstGeom prst="rect">
            <a:avLst/>
          </a:prstGeom>
          <a:noFill/>
        </p:spPr>
        <p:txBody>
          <a:bodyPr wrap="square" lIns="72000" tIns="36000" rIns="72000" bIns="36000" rtlCol="0">
            <a:normAutofit fontScale="92500" lnSpcReduction="2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altLang="zh-CN" sz="140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深度学习模型通过训练大量历史数据，能够捕捉复杂的非线性关系，相比传统模型显著提升贷款风险的预测准确性。</a:t>
            </a:r>
          </a:p>
        </p:txBody>
      </p:sp>
      <p:sp>
        <p:nvSpPr>
          <p:cNvPr id="53" name="Text22">
            <a:extLst>
              <a:ext uri="{FF2B5EF4-FFF2-40B4-BE49-F238E27FC236}">
                <a16:creationId xmlns:a16="http://schemas.microsoft.com/office/drawing/2014/main" id="{94896485-3AC3-B6B1-1411-D144F1392303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3799870" y="4891581"/>
            <a:ext cx="1976678" cy="1166913"/>
          </a:xfrm>
          <a:prstGeom prst="rect">
            <a:avLst/>
          </a:prstGeom>
          <a:noFill/>
        </p:spPr>
        <p:txBody>
          <a:bodyPr wrap="square" lIns="72000" tIns="36000" rIns="72000" bIns="36000" rtlCol="0">
            <a:normAutofit fontScale="92500" lnSpcReduction="2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altLang="zh-CN" sz="140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深度学习可自动从原始数据中提取关键特征，减少人工特征工程的需要，从而降低贷款风险评估的人力成本。</a:t>
            </a:r>
          </a:p>
        </p:txBody>
      </p:sp>
      <p:sp>
        <p:nvSpPr>
          <p:cNvPr id="55" name="Text23">
            <a:extLst>
              <a:ext uri="{FF2B5EF4-FFF2-40B4-BE49-F238E27FC236}">
                <a16:creationId xmlns:a16="http://schemas.microsoft.com/office/drawing/2014/main" id="{E1258D48-2979-5ABC-6E8B-3CE48D903945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6515750" y="4891581"/>
            <a:ext cx="1976678" cy="1166913"/>
          </a:xfrm>
          <a:prstGeom prst="rect">
            <a:avLst/>
          </a:prstGeom>
          <a:noFill/>
        </p:spPr>
        <p:txBody>
          <a:bodyPr wrap="square" lIns="72000" tIns="36000" rIns="72000" bIns="36000" rtlCol="0">
            <a:normAutofit fontScale="92500" lnSpcReduction="2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altLang="zh-CN" sz="140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深度学习模型可根据市场变化进行持续优化，适应不断变化的贷款风险评估需求，提高评估的实时性和灵活性。</a:t>
            </a:r>
          </a:p>
        </p:txBody>
      </p:sp>
      <p:sp>
        <p:nvSpPr>
          <p:cNvPr id="57" name="Text24">
            <a:extLst>
              <a:ext uri="{FF2B5EF4-FFF2-40B4-BE49-F238E27FC236}">
                <a16:creationId xmlns:a16="http://schemas.microsoft.com/office/drawing/2014/main" id="{6AD10512-1977-DD94-B684-16C536F6B065}"/>
              </a:ext>
            </a:extLst>
          </p:cNvPr>
          <p:cNvSpPr txBox="1"/>
          <p:nvPr>
            <p:custDataLst>
              <p:tags r:id="rId10"/>
            </p:custDataLst>
          </p:nvPr>
        </p:nvSpPr>
        <p:spPr>
          <a:xfrm>
            <a:off x="9211662" y="4891581"/>
            <a:ext cx="1976678" cy="1166913"/>
          </a:xfrm>
          <a:prstGeom prst="rect">
            <a:avLst/>
          </a:prstGeom>
          <a:noFill/>
        </p:spPr>
        <p:txBody>
          <a:bodyPr wrap="square" lIns="72000" tIns="36000" rIns="72000" bIns="36000" rtlCol="0">
            <a:normAutofit fontScale="925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altLang="zh-CN" sz="140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深度学习能够识别并处理非结构化数据，如文本和图像，从而增强对潜在风险因素的识别和评估能力。</a:t>
            </a:r>
          </a:p>
        </p:txBody>
      </p:sp>
      <p:sp>
        <p:nvSpPr>
          <p:cNvPr id="31" name="Text25">
            <a:extLst>
              <a:ext uri="{FF2B5EF4-FFF2-40B4-BE49-F238E27FC236}">
                <a16:creationId xmlns:a16="http://schemas.microsoft.com/office/drawing/2014/main" id="{6490F8FA-4A2A-81AD-1515-43D1599AC621}"/>
              </a:ext>
            </a:extLst>
          </p:cNvPr>
          <p:cNvSpPr txBox="1"/>
          <p:nvPr>
            <p:custDataLst>
              <p:tags r:id="rId11"/>
            </p:custDataLst>
          </p:nvPr>
        </p:nvSpPr>
        <p:spPr>
          <a:xfrm>
            <a:off x="347808" y="305152"/>
            <a:ext cx="11496384" cy="720348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charset="-122"/>
                <a:sym typeface="思源黑体 CN" panose="020B0500000000000000" pitchFamily="34" charset="-122"/>
              </a:rPr>
              <a:t>逻辑回归模型</a:t>
            </a:r>
            <a:endParaRPr lang="en-US" altLang="zh-CN" sz="3200" b="1" noProof="0" dirty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charset="-122"/>
              <a:sym typeface="思源黑体 CN" panose="020B0500000000000000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85444263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mult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任意多边形: 形状 3">
            <a:extLst>
              <a:ext uri="{FF2B5EF4-FFF2-40B4-BE49-F238E27FC236}">
                <a16:creationId xmlns:a16="http://schemas.microsoft.com/office/drawing/2014/main" id="{9E9CF473-2E0B-1746-41F1-5515A4554254}"/>
              </a:ext>
            </a:extLst>
          </p:cNvPr>
          <p:cNvSpPr/>
          <p:nvPr>
            <p:custDataLst>
              <p:tags r:id="rId2"/>
            </p:custDataLst>
          </p:nvPr>
        </p:nvSpPr>
        <p:spPr bwMode="auto">
          <a:xfrm flipH="1">
            <a:off x="7199309" y="6075947"/>
            <a:ext cx="4992689" cy="782053"/>
          </a:xfrm>
          <a:custGeom>
            <a:avLst/>
            <a:gdLst>
              <a:gd name="connsiteX0" fmla="*/ 3111560 w 10144693"/>
              <a:gd name="connsiteY0" fmla="*/ 0 h 1589062"/>
              <a:gd name="connsiteX1" fmla="*/ 2541568 w 10144693"/>
              <a:gd name="connsiteY1" fmla="*/ 74246 h 1589062"/>
              <a:gd name="connsiteX2" fmla="*/ 2541568 w 10144693"/>
              <a:gd name="connsiteY2" fmla="*/ 1075176 h 1589062"/>
              <a:gd name="connsiteX3" fmla="*/ 2486110 w 10144693"/>
              <a:gd name="connsiteY3" fmla="*/ 1075176 h 1589062"/>
              <a:gd name="connsiteX4" fmla="*/ 2486110 w 10144693"/>
              <a:gd name="connsiteY4" fmla="*/ 885440 h 1589062"/>
              <a:gd name="connsiteX5" fmla="*/ 2427571 w 10144693"/>
              <a:gd name="connsiteY5" fmla="*/ 885440 h 1589062"/>
              <a:gd name="connsiteX6" fmla="*/ 2427571 w 10144693"/>
              <a:gd name="connsiteY6" fmla="*/ 805695 h 1589062"/>
              <a:gd name="connsiteX7" fmla="*/ 2372112 w 10144693"/>
              <a:gd name="connsiteY7" fmla="*/ 805695 h 1589062"/>
              <a:gd name="connsiteX8" fmla="*/ 2372112 w 10144693"/>
              <a:gd name="connsiteY8" fmla="*/ 761699 h 1589062"/>
              <a:gd name="connsiteX9" fmla="*/ 1601852 w 10144693"/>
              <a:gd name="connsiteY9" fmla="*/ 764447 h 1589062"/>
              <a:gd name="connsiteX10" fmla="*/ 1601852 w 10144693"/>
              <a:gd name="connsiteY10" fmla="*/ 816695 h 1589062"/>
              <a:gd name="connsiteX11" fmla="*/ 1561799 w 10144693"/>
              <a:gd name="connsiteY11" fmla="*/ 816695 h 1589062"/>
              <a:gd name="connsiteX12" fmla="*/ 1561799 w 10144693"/>
              <a:gd name="connsiteY12" fmla="*/ 885440 h 1589062"/>
              <a:gd name="connsiteX13" fmla="*/ 1466285 w 10144693"/>
              <a:gd name="connsiteY13" fmla="*/ 885440 h 1589062"/>
              <a:gd name="connsiteX14" fmla="*/ 1466285 w 10144693"/>
              <a:gd name="connsiteY14" fmla="*/ 1094426 h 1589062"/>
              <a:gd name="connsiteX15" fmla="*/ 1407746 w 10144693"/>
              <a:gd name="connsiteY15" fmla="*/ 1009182 h 1589062"/>
              <a:gd name="connsiteX16" fmla="*/ 1349207 w 10144693"/>
              <a:gd name="connsiteY16" fmla="*/ 1009182 h 1589062"/>
              <a:gd name="connsiteX17" fmla="*/ 1349207 w 10144693"/>
              <a:gd name="connsiteY17" fmla="*/ 778197 h 1589062"/>
              <a:gd name="connsiteX18" fmla="*/ 1293746 w 10144693"/>
              <a:gd name="connsiteY18" fmla="*/ 769947 h 1589062"/>
              <a:gd name="connsiteX19" fmla="*/ 1293746 w 10144693"/>
              <a:gd name="connsiteY19" fmla="*/ 654456 h 1589062"/>
              <a:gd name="connsiteX20" fmla="*/ 1235207 w 10144693"/>
              <a:gd name="connsiteY20" fmla="*/ 654456 h 1589062"/>
              <a:gd name="connsiteX21" fmla="*/ 1235207 w 10144693"/>
              <a:gd name="connsiteY21" fmla="*/ 626957 h 1589062"/>
              <a:gd name="connsiteX22" fmla="*/ 871644 w 10144693"/>
              <a:gd name="connsiteY22" fmla="*/ 541713 h 1589062"/>
              <a:gd name="connsiteX23" fmla="*/ 505002 w 10144693"/>
              <a:gd name="connsiteY23" fmla="*/ 626957 h 1589062"/>
              <a:gd name="connsiteX24" fmla="*/ 505002 w 10144693"/>
              <a:gd name="connsiteY24" fmla="*/ 654456 h 1589062"/>
              <a:gd name="connsiteX25" fmla="*/ 427974 w 10144693"/>
              <a:gd name="connsiteY25" fmla="*/ 654456 h 1589062"/>
              <a:gd name="connsiteX26" fmla="*/ 427974 w 10144693"/>
              <a:gd name="connsiteY26" fmla="*/ 769947 h 1589062"/>
              <a:gd name="connsiteX27" fmla="*/ 332463 w 10144693"/>
              <a:gd name="connsiteY27" fmla="*/ 769947 h 1589062"/>
              <a:gd name="connsiteX28" fmla="*/ 332463 w 10144693"/>
              <a:gd name="connsiteY28" fmla="*/ 1113674 h 1589062"/>
              <a:gd name="connsiteX29" fmla="*/ 292410 w 10144693"/>
              <a:gd name="connsiteY29" fmla="*/ 1113674 h 1589062"/>
              <a:gd name="connsiteX30" fmla="*/ 292410 w 10144693"/>
              <a:gd name="connsiteY30" fmla="*/ 1066927 h 1589062"/>
              <a:gd name="connsiteX31" fmla="*/ 255438 w 10144693"/>
              <a:gd name="connsiteY31" fmla="*/ 1066927 h 1589062"/>
              <a:gd name="connsiteX32" fmla="*/ 255438 w 10144693"/>
              <a:gd name="connsiteY32" fmla="*/ 970684 h 1589062"/>
              <a:gd name="connsiteX33" fmla="*/ 215383 w 10144693"/>
              <a:gd name="connsiteY33" fmla="*/ 970684 h 1589062"/>
              <a:gd name="connsiteX34" fmla="*/ 215383 w 10144693"/>
              <a:gd name="connsiteY34" fmla="*/ 951435 h 1589062"/>
              <a:gd name="connsiteX35" fmla="*/ 178410 w 10144693"/>
              <a:gd name="connsiteY35" fmla="*/ 951435 h 1589062"/>
              <a:gd name="connsiteX36" fmla="*/ 178410 w 10144693"/>
              <a:gd name="connsiteY36" fmla="*/ 923937 h 1589062"/>
              <a:gd name="connsiteX37" fmla="*/ 119871 w 10144693"/>
              <a:gd name="connsiteY37" fmla="*/ 923937 h 1589062"/>
              <a:gd name="connsiteX38" fmla="*/ 119871 w 10144693"/>
              <a:gd name="connsiteY38" fmla="*/ 904689 h 1589062"/>
              <a:gd name="connsiteX39" fmla="*/ 21277 w 10144693"/>
              <a:gd name="connsiteY39" fmla="*/ 932186 h 1589062"/>
              <a:gd name="connsiteX40" fmla="*/ 21277 w 10144693"/>
              <a:gd name="connsiteY40" fmla="*/ 1138422 h 1589062"/>
              <a:gd name="connsiteX41" fmla="*/ 0 w 10144693"/>
              <a:gd name="connsiteY41" fmla="*/ 1128927 h 1589062"/>
              <a:gd name="connsiteX42" fmla="*/ 0 w 10144693"/>
              <a:gd name="connsiteY42" fmla="*/ 1589062 h 1589062"/>
              <a:gd name="connsiteX43" fmla="*/ 10115343 w 10144693"/>
              <a:gd name="connsiteY43" fmla="*/ 1589062 h 1589062"/>
              <a:gd name="connsiteX44" fmla="*/ 10144693 w 10144693"/>
              <a:gd name="connsiteY44" fmla="*/ 1099925 h 1589062"/>
              <a:gd name="connsiteX45" fmla="*/ 10087036 w 10144693"/>
              <a:gd name="connsiteY45" fmla="*/ 1099925 h 1589062"/>
              <a:gd name="connsiteX46" fmla="*/ 10087036 w 10144693"/>
              <a:gd name="connsiteY46" fmla="*/ 1132923 h 1589062"/>
              <a:gd name="connsiteX47" fmla="*/ 9982281 w 10144693"/>
              <a:gd name="connsiteY47" fmla="*/ 1132923 h 1589062"/>
              <a:gd name="connsiteX48" fmla="*/ 9982281 w 10144693"/>
              <a:gd name="connsiteY48" fmla="*/ 1105425 h 1589062"/>
              <a:gd name="connsiteX49" fmla="*/ 9886767 w 10144693"/>
              <a:gd name="connsiteY49" fmla="*/ 1105425 h 1589062"/>
              <a:gd name="connsiteX50" fmla="*/ 9886767 w 10144693"/>
              <a:gd name="connsiteY50" fmla="*/ 981683 h 1589062"/>
              <a:gd name="connsiteX51" fmla="*/ 9560178 w 10144693"/>
              <a:gd name="connsiteY51" fmla="*/ 932186 h 1589062"/>
              <a:gd name="connsiteX52" fmla="*/ 9560178 w 10144693"/>
              <a:gd name="connsiteY52" fmla="*/ 904689 h 1589062"/>
              <a:gd name="connsiteX53" fmla="*/ 9329100 w 10144693"/>
              <a:gd name="connsiteY53" fmla="*/ 904689 h 1589062"/>
              <a:gd name="connsiteX54" fmla="*/ 9329100 w 10144693"/>
              <a:gd name="connsiteY54" fmla="*/ 866192 h 1589062"/>
              <a:gd name="connsiteX55" fmla="*/ 9233587 w 10144693"/>
              <a:gd name="connsiteY55" fmla="*/ 866192 h 1589062"/>
              <a:gd name="connsiteX56" fmla="*/ 9233587 w 10144693"/>
              <a:gd name="connsiteY56" fmla="*/ 835943 h 1589062"/>
              <a:gd name="connsiteX57" fmla="*/ 9193534 w 10144693"/>
              <a:gd name="connsiteY57" fmla="*/ 827693 h 1589062"/>
              <a:gd name="connsiteX58" fmla="*/ 9125751 w 10144693"/>
              <a:gd name="connsiteY58" fmla="*/ 472969 h 1589062"/>
              <a:gd name="connsiteX59" fmla="*/ 9057967 w 10144693"/>
              <a:gd name="connsiteY59" fmla="*/ 835943 h 1589062"/>
              <a:gd name="connsiteX60" fmla="*/ 9039481 w 10144693"/>
              <a:gd name="connsiteY60" fmla="*/ 835943 h 1589062"/>
              <a:gd name="connsiteX61" fmla="*/ 9039481 w 10144693"/>
              <a:gd name="connsiteY61" fmla="*/ 915687 h 1589062"/>
              <a:gd name="connsiteX62" fmla="*/ 9017915 w 10144693"/>
              <a:gd name="connsiteY62" fmla="*/ 915687 h 1589062"/>
              <a:gd name="connsiteX63" fmla="*/ 9017915 w 10144693"/>
              <a:gd name="connsiteY63" fmla="*/ 932186 h 1589062"/>
              <a:gd name="connsiteX64" fmla="*/ 8959375 w 10144693"/>
              <a:gd name="connsiteY64" fmla="*/ 932186 h 1589062"/>
              <a:gd name="connsiteX65" fmla="*/ 8940889 w 10144693"/>
              <a:gd name="connsiteY65" fmla="*/ 943186 h 1589062"/>
              <a:gd name="connsiteX66" fmla="*/ 8925484 w 10144693"/>
              <a:gd name="connsiteY66" fmla="*/ 943186 h 1589062"/>
              <a:gd name="connsiteX67" fmla="*/ 8925484 w 10144693"/>
              <a:gd name="connsiteY67" fmla="*/ 866192 h 1589062"/>
              <a:gd name="connsiteX68" fmla="*/ 8903917 w 10144693"/>
              <a:gd name="connsiteY68" fmla="*/ 866192 h 1589062"/>
              <a:gd name="connsiteX69" fmla="*/ 8903917 w 10144693"/>
              <a:gd name="connsiteY69" fmla="*/ 816695 h 1589062"/>
              <a:gd name="connsiteX70" fmla="*/ 8876187 w 10144693"/>
              <a:gd name="connsiteY70" fmla="*/ 816695 h 1589062"/>
              <a:gd name="connsiteX71" fmla="*/ 8774512 w 10144693"/>
              <a:gd name="connsiteY71" fmla="*/ 684703 h 1589062"/>
              <a:gd name="connsiteX72" fmla="*/ 8731378 w 10144693"/>
              <a:gd name="connsiteY72" fmla="*/ 549963 h 1589062"/>
              <a:gd name="connsiteX73" fmla="*/ 8694406 w 10144693"/>
              <a:gd name="connsiteY73" fmla="*/ 684703 h 1589062"/>
              <a:gd name="connsiteX74" fmla="*/ 8598892 w 10144693"/>
              <a:gd name="connsiteY74" fmla="*/ 813945 h 1589062"/>
              <a:gd name="connsiteX75" fmla="*/ 8580406 w 10144693"/>
              <a:gd name="connsiteY75" fmla="*/ 813945 h 1589062"/>
              <a:gd name="connsiteX76" fmla="*/ 8580406 w 10144693"/>
              <a:gd name="connsiteY76" fmla="*/ 904689 h 1589062"/>
              <a:gd name="connsiteX77" fmla="*/ 8558840 w 10144693"/>
              <a:gd name="connsiteY77" fmla="*/ 904689 h 1589062"/>
              <a:gd name="connsiteX78" fmla="*/ 8558840 w 10144693"/>
              <a:gd name="connsiteY78" fmla="*/ 951435 h 1589062"/>
              <a:gd name="connsiteX79" fmla="*/ 8521867 w 10144693"/>
              <a:gd name="connsiteY79" fmla="*/ 951435 h 1589062"/>
              <a:gd name="connsiteX80" fmla="*/ 8521867 w 10144693"/>
              <a:gd name="connsiteY80" fmla="*/ 844193 h 1589062"/>
              <a:gd name="connsiteX81" fmla="*/ 8266140 w 10144693"/>
              <a:gd name="connsiteY81" fmla="*/ 844193 h 1589062"/>
              <a:gd name="connsiteX82" fmla="*/ 8269223 w 10144693"/>
              <a:gd name="connsiteY82" fmla="*/ 1132923 h 1589062"/>
              <a:gd name="connsiteX83" fmla="*/ 8155223 w 10144693"/>
              <a:gd name="connsiteY83" fmla="*/ 1132923 h 1589062"/>
              <a:gd name="connsiteX84" fmla="*/ 8155223 w 10144693"/>
              <a:gd name="connsiteY84" fmla="*/ 778197 h 1589062"/>
              <a:gd name="connsiteX85" fmla="*/ 7409612 w 10144693"/>
              <a:gd name="connsiteY85" fmla="*/ 778197 h 1589062"/>
              <a:gd name="connsiteX86" fmla="*/ 7406531 w 10144693"/>
              <a:gd name="connsiteY86" fmla="*/ 1047679 h 1589062"/>
              <a:gd name="connsiteX87" fmla="*/ 7369559 w 10144693"/>
              <a:gd name="connsiteY87" fmla="*/ 1047679 h 1589062"/>
              <a:gd name="connsiteX88" fmla="*/ 7369559 w 10144693"/>
              <a:gd name="connsiteY88" fmla="*/ 1020180 h 1589062"/>
              <a:gd name="connsiteX89" fmla="*/ 7311018 w 10144693"/>
              <a:gd name="connsiteY89" fmla="*/ 1020180 h 1589062"/>
              <a:gd name="connsiteX90" fmla="*/ 7311018 w 10144693"/>
              <a:gd name="connsiteY90" fmla="*/ 970684 h 1589062"/>
              <a:gd name="connsiteX91" fmla="*/ 7292532 w 10144693"/>
              <a:gd name="connsiteY91" fmla="*/ 970684 h 1589062"/>
              <a:gd name="connsiteX92" fmla="*/ 7292532 w 10144693"/>
              <a:gd name="connsiteY92" fmla="*/ 877190 h 1589062"/>
              <a:gd name="connsiteX93" fmla="*/ 6676324 w 10144693"/>
              <a:gd name="connsiteY93" fmla="*/ 877190 h 1589062"/>
              <a:gd name="connsiteX94" fmla="*/ 6676324 w 10144693"/>
              <a:gd name="connsiteY94" fmla="*/ 1036679 h 1589062"/>
              <a:gd name="connsiteX95" fmla="*/ 6620865 w 10144693"/>
              <a:gd name="connsiteY95" fmla="*/ 1036679 h 1589062"/>
              <a:gd name="connsiteX96" fmla="*/ 6405193 w 10144693"/>
              <a:gd name="connsiteY96" fmla="*/ 1088926 h 1589062"/>
              <a:gd name="connsiteX97" fmla="*/ 6405193 w 10144693"/>
              <a:gd name="connsiteY97" fmla="*/ 1050429 h 1589062"/>
              <a:gd name="connsiteX98" fmla="*/ 6137143 w 10144693"/>
              <a:gd name="connsiteY98" fmla="*/ 1050429 h 1589062"/>
              <a:gd name="connsiteX99" fmla="*/ 6137143 w 10144693"/>
              <a:gd name="connsiteY99" fmla="*/ 720452 h 1589062"/>
              <a:gd name="connsiteX100" fmla="*/ 5542501 w 10144693"/>
              <a:gd name="connsiteY100" fmla="*/ 731450 h 1589062"/>
              <a:gd name="connsiteX101" fmla="*/ 5542501 w 10144693"/>
              <a:gd name="connsiteY101" fmla="*/ 758949 h 1589062"/>
              <a:gd name="connsiteX102" fmla="*/ 5524015 w 10144693"/>
              <a:gd name="connsiteY102" fmla="*/ 758949 h 1589062"/>
              <a:gd name="connsiteX103" fmla="*/ 5524015 w 10144693"/>
              <a:gd name="connsiteY103" fmla="*/ 797446 h 1589062"/>
              <a:gd name="connsiteX104" fmla="*/ 5502449 w 10144693"/>
              <a:gd name="connsiteY104" fmla="*/ 797446 h 1589062"/>
              <a:gd name="connsiteX105" fmla="*/ 5502449 w 10144693"/>
              <a:gd name="connsiteY105" fmla="*/ 904689 h 1589062"/>
              <a:gd name="connsiteX106" fmla="*/ 5369963 w 10144693"/>
              <a:gd name="connsiteY106" fmla="*/ 904689 h 1589062"/>
              <a:gd name="connsiteX107" fmla="*/ 5369963 w 10144693"/>
              <a:gd name="connsiteY107" fmla="*/ 1124673 h 1589062"/>
              <a:gd name="connsiteX108" fmla="*/ 5080346 w 10144693"/>
              <a:gd name="connsiteY108" fmla="*/ 1124673 h 1589062"/>
              <a:gd name="connsiteX109" fmla="*/ 5080346 w 10144693"/>
              <a:gd name="connsiteY109" fmla="*/ 1198917 h 1589062"/>
              <a:gd name="connsiteX110" fmla="*/ 5040293 w 10144693"/>
              <a:gd name="connsiteY110" fmla="*/ 1198917 h 1589062"/>
              <a:gd name="connsiteX111" fmla="*/ 5040293 w 10144693"/>
              <a:gd name="connsiteY111" fmla="*/ 962435 h 1589062"/>
              <a:gd name="connsiteX112" fmla="*/ 5021807 w 10144693"/>
              <a:gd name="connsiteY112" fmla="*/ 962435 h 1589062"/>
              <a:gd name="connsiteX113" fmla="*/ 5021807 w 10144693"/>
              <a:gd name="connsiteY113" fmla="*/ 915687 h 1589062"/>
              <a:gd name="connsiteX114" fmla="*/ 4984835 w 10144693"/>
              <a:gd name="connsiteY114" fmla="*/ 915687 h 1589062"/>
              <a:gd name="connsiteX115" fmla="*/ 4984835 w 10144693"/>
              <a:gd name="connsiteY115" fmla="*/ 844193 h 1589062"/>
              <a:gd name="connsiteX116" fmla="*/ 4907807 w 10144693"/>
              <a:gd name="connsiteY116" fmla="*/ 808445 h 1589062"/>
              <a:gd name="connsiteX117" fmla="*/ 4907807 w 10144693"/>
              <a:gd name="connsiteY117" fmla="*/ 420722 h 1589062"/>
              <a:gd name="connsiteX118" fmla="*/ 4482624 w 10144693"/>
              <a:gd name="connsiteY118" fmla="*/ 362976 h 1589062"/>
              <a:gd name="connsiteX119" fmla="*/ 3869496 w 10144693"/>
              <a:gd name="connsiteY119" fmla="*/ 428972 h 1589062"/>
              <a:gd name="connsiteX120" fmla="*/ 3869496 w 10144693"/>
              <a:gd name="connsiteY120" fmla="*/ 1000932 h 1589062"/>
              <a:gd name="connsiteX121" fmla="*/ 3829443 w 10144693"/>
              <a:gd name="connsiteY121" fmla="*/ 1000932 h 1589062"/>
              <a:gd name="connsiteX122" fmla="*/ 3829443 w 10144693"/>
              <a:gd name="connsiteY122" fmla="*/ 1245665 h 1589062"/>
              <a:gd name="connsiteX123" fmla="*/ 3792471 w 10144693"/>
              <a:gd name="connsiteY123" fmla="*/ 1245665 h 1589062"/>
              <a:gd name="connsiteX124" fmla="*/ 3792471 w 10144693"/>
              <a:gd name="connsiteY124" fmla="*/ 1047679 h 1589062"/>
              <a:gd name="connsiteX125" fmla="*/ 3773985 w 10144693"/>
              <a:gd name="connsiteY125" fmla="*/ 1036679 h 1589062"/>
              <a:gd name="connsiteX126" fmla="*/ 3773985 w 10144693"/>
              <a:gd name="connsiteY126" fmla="*/ 896439 h 1589062"/>
              <a:gd name="connsiteX127" fmla="*/ 3755498 w 10144693"/>
              <a:gd name="connsiteY127" fmla="*/ 835943 h 1589062"/>
              <a:gd name="connsiteX128" fmla="*/ 3733932 w 10144693"/>
              <a:gd name="connsiteY128" fmla="*/ 866192 h 1589062"/>
              <a:gd name="connsiteX129" fmla="*/ 3656904 w 10144693"/>
              <a:gd name="connsiteY129" fmla="*/ 750699 h 1589062"/>
              <a:gd name="connsiteX130" fmla="*/ 3586040 w 10144693"/>
              <a:gd name="connsiteY130" fmla="*/ 866192 h 1589062"/>
              <a:gd name="connsiteX131" fmla="*/ 3564474 w 10144693"/>
              <a:gd name="connsiteY131" fmla="*/ 849692 h 1589062"/>
              <a:gd name="connsiteX132" fmla="*/ 3561393 w 10144693"/>
              <a:gd name="connsiteY132" fmla="*/ 54997 h 1589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</a:cxnLst>
            <a:rect l="l" t="t" r="r" b="b"/>
            <a:pathLst>
              <a:path w="10144693" h="1589062">
                <a:moveTo>
                  <a:pt x="3111560" y="0"/>
                </a:moveTo>
                <a:lnTo>
                  <a:pt x="2541568" y="74246"/>
                </a:lnTo>
                <a:lnTo>
                  <a:pt x="2541568" y="1075176"/>
                </a:lnTo>
                <a:lnTo>
                  <a:pt x="2486110" y="1075176"/>
                </a:lnTo>
                <a:lnTo>
                  <a:pt x="2486110" y="885440"/>
                </a:lnTo>
                <a:lnTo>
                  <a:pt x="2427571" y="885440"/>
                </a:lnTo>
                <a:lnTo>
                  <a:pt x="2427571" y="805695"/>
                </a:lnTo>
                <a:lnTo>
                  <a:pt x="2372112" y="805695"/>
                </a:lnTo>
                <a:lnTo>
                  <a:pt x="2372112" y="761699"/>
                </a:lnTo>
                <a:lnTo>
                  <a:pt x="1601852" y="764447"/>
                </a:lnTo>
                <a:lnTo>
                  <a:pt x="1601852" y="816695"/>
                </a:lnTo>
                <a:lnTo>
                  <a:pt x="1561799" y="816695"/>
                </a:lnTo>
                <a:lnTo>
                  <a:pt x="1561799" y="885440"/>
                </a:lnTo>
                <a:lnTo>
                  <a:pt x="1466285" y="885440"/>
                </a:lnTo>
                <a:lnTo>
                  <a:pt x="1466285" y="1094426"/>
                </a:lnTo>
                <a:lnTo>
                  <a:pt x="1407746" y="1009182"/>
                </a:lnTo>
                <a:lnTo>
                  <a:pt x="1349207" y="1009182"/>
                </a:lnTo>
                <a:lnTo>
                  <a:pt x="1349207" y="778197"/>
                </a:lnTo>
                <a:lnTo>
                  <a:pt x="1293746" y="769947"/>
                </a:lnTo>
                <a:lnTo>
                  <a:pt x="1293746" y="654456"/>
                </a:lnTo>
                <a:lnTo>
                  <a:pt x="1235207" y="654456"/>
                </a:lnTo>
                <a:lnTo>
                  <a:pt x="1235207" y="626957"/>
                </a:lnTo>
                <a:lnTo>
                  <a:pt x="871644" y="541713"/>
                </a:lnTo>
                <a:lnTo>
                  <a:pt x="505002" y="626957"/>
                </a:lnTo>
                <a:lnTo>
                  <a:pt x="505002" y="654456"/>
                </a:lnTo>
                <a:lnTo>
                  <a:pt x="427974" y="654456"/>
                </a:lnTo>
                <a:lnTo>
                  <a:pt x="427974" y="769947"/>
                </a:lnTo>
                <a:lnTo>
                  <a:pt x="332463" y="769947"/>
                </a:lnTo>
                <a:lnTo>
                  <a:pt x="332463" y="1113674"/>
                </a:lnTo>
                <a:lnTo>
                  <a:pt x="292410" y="1113674"/>
                </a:lnTo>
                <a:lnTo>
                  <a:pt x="292410" y="1066927"/>
                </a:lnTo>
                <a:lnTo>
                  <a:pt x="255438" y="1066927"/>
                </a:lnTo>
                <a:lnTo>
                  <a:pt x="255438" y="970684"/>
                </a:lnTo>
                <a:lnTo>
                  <a:pt x="215383" y="970684"/>
                </a:lnTo>
                <a:lnTo>
                  <a:pt x="215383" y="951435"/>
                </a:lnTo>
                <a:lnTo>
                  <a:pt x="178410" y="951435"/>
                </a:lnTo>
                <a:lnTo>
                  <a:pt x="178410" y="923937"/>
                </a:lnTo>
                <a:lnTo>
                  <a:pt x="119871" y="923937"/>
                </a:lnTo>
                <a:lnTo>
                  <a:pt x="119871" y="904689"/>
                </a:lnTo>
                <a:lnTo>
                  <a:pt x="21277" y="932186"/>
                </a:lnTo>
                <a:lnTo>
                  <a:pt x="21277" y="1138422"/>
                </a:lnTo>
                <a:lnTo>
                  <a:pt x="0" y="1128927"/>
                </a:lnTo>
                <a:lnTo>
                  <a:pt x="0" y="1589062"/>
                </a:lnTo>
                <a:lnTo>
                  <a:pt x="10115343" y="1589062"/>
                </a:lnTo>
                <a:lnTo>
                  <a:pt x="10144693" y="1099925"/>
                </a:lnTo>
                <a:lnTo>
                  <a:pt x="10087036" y="1099925"/>
                </a:lnTo>
                <a:lnTo>
                  <a:pt x="10087036" y="1132923"/>
                </a:lnTo>
                <a:lnTo>
                  <a:pt x="9982281" y="1132923"/>
                </a:lnTo>
                <a:lnTo>
                  <a:pt x="9982281" y="1105425"/>
                </a:lnTo>
                <a:lnTo>
                  <a:pt x="9886767" y="1105425"/>
                </a:lnTo>
                <a:lnTo>
                  <a:pt x="9886767" y="981683"/>
                </a:lnTo>
                <a:lnTo>
                  <a:pt x="9560178" y="932186"/>
                </a:lnTo>
                <a:lnTo>
                  <a:pt x="9560178" y="904689"/>
                </a:lnTo>
                <a:lnTo>
                  <a:pt x="9329100" y="904689"/>
                </a:lnTo>
                <a:lnTo>
                  <a:pt x="9329100" y="866192"/>
                </a:lnTo>
                <a:lnTo>
                  <a:pt x="9233587" y="866192"/>
                </a:lnTo>
                <a:lnTo>
                  <a:pt x="9233587" y="835943"/>
                </a:lnTo>
                <a:lnTo>
                  <a:pt x="9193534" y="827693"/>
                </a:lnTo>
                <a:lnTo>
                  <a:pt x="9125751" y="472969"/>
                </a:lnTo>
                <a:lnTo>
                  <a:pt x="9057967" y="835943"/>
                </a:lnTo>
                <a:lnTo>
                  <a:pt x="9039481" y="835943"/>
                </a:lnTo>
                <a:lnTo>
                  <a:pt x="9039481" y="915687"/>
                </a:lnTo>
                <a:lnTo>
                  <a:pt x="9017915" y="915687"/>
                </a:lnTo>
                <a:lnTo>
                  <a:pt x="9017915" y="932186"/>
                </a:lnTo>
                <a:lnTo>
                  <a:pt x="8959375" y="932186"/>
                </a:lnTo>
                <a:lnTo>
                  <a:pt x="8940889" y="943186"/>
                </a:lnTo>
                <a:lnTo>
                  <a:pt x="8925484" y="943186"/>
                </a:lnTo>
                <a:lnTo>
                  <a:pt x="8925484" y="866192"/>
                </a:lnTo>
                <a:lnTo>
                  <a:pt x="8903917" y="866192"/>
                </a:lnTo>
                <a:lnTo>
                  <a:pt x="8903917" y="816695"/>
                </a:lnTo>
                <a:lnTo>
                  <a:pt x="8876187" y="816695"/>
                </a:lnTo>
                <a:lnTo>
                  <a:pt x="8774512" y="684703"/>
                </a:lnTo>
                <a:lnTo>
                  <a:pt x="8731378" y="549963"/>
                </a:lnTo>
                <a:lnTo>
                  <a:pt x="8694406" y="684703"/>
                </a:lnTo>
                <a:lnTo>
                  <a:pt x="8598892" y="813945"/>
                </a:lnTo>
                <a:lnTo>
                  <a:pt x="8580406" y="813945"/>
                </a:lnTo>
                <a:lnTo>
                  <a:pt x="8580406" y="904689"/>
                </a:lnTo>
                <a:lnTo>
                  <a:pt x="8558840" y="904689"/>
                </a:lnTo>
                <a:lnTo>
                  <a:pt x="8558840" y="951435"/>
                </a:lnTo>
                <a:lnTo>
                  <a:pt x="8521867" y="951435"/>
                </a:lnTo>
                <a:lnTo>
                  <a:pt x="8521867" y="844193"/>
                </a:lnTo>
                <a:lnTo>
                  <a:pt x="8266140" y="844193"/>
                </a:lnTo>
                <a:cubicBezTo>
                  <a:pt x="8267168" y="940436"/>
                  <a:pt x="8268194" y="1036680"/>
                  <a:pt x="8269223" y="1132923"/>
                </a:cubicBezTo>
                <a:lnTo>
                  <a:pt x="8155223" y="1132923"/>
                </a:lnTo>
                <a:lnTo>
                  <a:pt x="8155223" y="778197"/>
                </a:lnTo>
                <a:lnTo>
                  <a:pt x="7409612" y="778197"/>
                </a:lnTo>
                <a:cubicBezTo>
                  <a:pt x="7408586" y="868025"/>
                  <a:pt x="7407558" y="957852"/>
                  <a:pt x="7406531" y="1047679"/>
                </a:cubicBezTo>
                <a:lnTo>
                  <a:pt x="7369559" y="1047679"/>
                </a:lnTo>
                <a:lnTo>
                  <a:pt x="7369559" y="1020180"/>
                </a:lnTo>
                <a:lnTo>
                  <a:pt x="7311018" y="1020180"/>
                </a:lnTo>
                <a:lnTo>
                  <a:pt x="7311018" y="970684"/>
                </a:lnTo>
                <a:lnTo>
                  <a:pt x="7292532" y="970684"/>
                </a:lnTo>
                <a:lnTo>
                  <a:pt x="7292532" y="877190"/>
                </a:lnTo>
                <a:lnTo>
                  <a:pt x="6676324" y="877190"/>
                </a:lnTo>
                <a:lnTo>
                  <a:pt x="6676324" y="1036679"/>
                </a:lnTo>
                <a:lnTo>
                  <a:pt x="6620865" y="1036679"/>
                </a:lnTo>
                <a:lnTo>
                  <a:pt x="6405193" y="1088926"/>
                </a:lnTo>
                <a:lnTo>
                  <a:pt x="6405193" y="1050429"/>
                </a:lnTo>
                <a:lnTo>
                  <a:pt x="6137143" y="1050429"/>
                </a:lnTo>
                <a:lnTo>
                  <a:pt x="6137143" y="720452"/>
                </a:lnTo>
                <a:lnTo>
                  <a:pt x="5542501" y="731450"/>
                </a:lnTo>
                <a:lnTo>
                  <a:pt x="5542501" y="758949"/>
                </a:lnTo>
                <a:lnTo>
                  <a:pt x="5524015" y="758949"/>
                </a:lnTo>
                <a:lnTo>
                  <a:pt x="5524015" y="797446"/>
                </a:lnTo>
                <a:lnTo>
                  <a:pt x="5502449" y="797446"/>
                </a:lnTo>
                <a:lnTo>
                  <a:pt x="5502449" y="904689"/>
                </a:lnTo>
                <a:lnTo>
                  <a:pt x="5369963" y="904689"/>
                </a:lnTo>
                <a:lnTo>
                  <a:pt x="5369963" y="1124673"/>
                </a:lnTo>
                <a:lnTo>
                  <a:pt x="5080346" y="1124673"/>
                </a:lnTo>
                <a:lnTo>
                  <a:pt x="5080346" y="1198917"/>
                </a:lnTo>
                <a:lnTo>
                  <a:pt x="5040293" y="1198917"/>
                </a:lnTo>
                <a:lnTo>
                  <a:pt x="5040293" y="962435"/>
                </a:lnTo>
                <a:lnTo>
                  <a:pt x="5021807" y="962435"/>
                </a:lnTo>
                <a:lnTo>
                  <a:pt x="5021807" y="915687"/>
                </a:lnTo>
                <a:lnTo>
                  <a:pt x="4984835" y="915687"/>
                </a:lnTo>
                <a:lnTo>
                  <a:pt x="4984835" y="844193"/>
                </a:lnTo>
                <a:lnTo>
                  <a:pt x="4907807" y="808445"/>
                </a:lnTo>
                <a:lnTo>
                  <a:pt x="4907807" y="420722"/>
                </a:lnTo>
                <a:lnTo>
                  <a:pt x="4482624" y="362976"/>
                </a:lnTo>
                <a:lnTo>
                  <a:pt x="3869496" y="428972"/>
                </a:lnTo>
                <a:lnTo>
                  <a:pt x="3869496" y="1000932"/>
                </a:lnTo>
                <a:lnTo>
                  <a:pt x="3829443" y="1000932"/>
                </a:lnTo>
                <a:lnTo>
                  <a:pt x="3829443" y="1245665"/>
                </a:lnTo>
                <a:lnTo>
                  <a:pt x="3792471" y="1245665"/>
                </a:lnTo>
                <a:lnTo>
                  <a:pt x="3792471" y="1047679"/>
                </a:lnTo>
                <a:lnTo>
                  <a:pt x="3773985" y="1036679"/>
                </a:lnTo>
                <a:lnTo>
                  <a:pt x="3773985" y="896439"/>
                </a:lnTo>
                <a:lnTo>
                  <a:pt x="3755498" y="835943"/>
                </a:lnTo>
                <a:lnTo>
                  <a:pt x="3733932" y="866192"/>
                </a:lnTo>
                <a:lnTo>
                  <a:pt x="3656904" y="750699"/>
                </a:lnTo>
                <a:lnTo>
                  <a:pt x="3586040" y="866192"/>
                </a:lnTo>
                <a:lnTo>
                  <a:pt x="3564474" y="849692"/>
                </a:lnTo>
                <a:cubicBezTo>
                  <a:pt x="3563448" y="584793"/>
                  <a:pt x="3562419" y="319896"/>
                  <a:pt x="3561393" y="54997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accent1">
                  <a:alpha val="20000"/>
                </a:schemeClr>
              </a:gs>
            </a:gsLst>
            <a:lin ang="10800000" scaled="1"/>
          </a:gradFill>
          <a:ln>
            <a:noFill/>
          </a:ln>
        </p:spPr>
        <p:txBody>
          <a:bodyPr vert="horz" wrap="square" lIns="121888" tIns="60944" rIns="121888" bIns="60944" numCol="1" anchor="ctr" anchorCtr="0" compatLnSpc="1">
            <a:noAutofit/>
          </a:bodyPr>
          <a:lstStyle/>
          <a:p>
            <a:pPr>
              <a:lnSpc>
                <a:spcPct val="150000"/>
              </a:lnSpc>
            </a:pPr>
            <a:endParaRPr lang="zh-CN" altLang="en-US" sz="2400">
              <a:ea typeface="字魂105号-简雅黑" panose="00000500000000000000" pitchFamily="2" charset="-122"/>
              <a:cs typeface="+mn-ea"/>
              <a:sym typeface="+mn-lt"/>
            </a:endParaRPr>
          </a:p>
        </p:txBody>
      </p:sp>
      <p:sp>
        <p:nvSpPr>
          <p:cNvPr id="20" name="Text1">
            <a:extLst>
              <a:ext uri="{FF2B5EF4-FFF2-40B4-BE49-F238E27FC236}">
                <a16:creationId xmlns:a16="http://schemas.microsoft.com/office/drawing/2014/main" id="{06C47DA1-96EC-1A60-94C8-6BEE29DF4E09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347808" y="339877"/>
            <a:ext cx="11496384" cy="720348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3200" b="1" noProof="0" dirty="0" err="1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charset="-122"/>
                <a:sym typeface="思源黑体 CN" panose="020B0500000000000000" pitchFamily="34" charset="-122"/>
              </a:rPr>
              <a:t>模型训练</a:t>
            </a:r>
            <a:r>
              <a:rPr lang="zh-CN" altLang="en-US" sz="3200" b="1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charset="-122"/>
                <a:sym typeface="思源黑体 CN" panose="020B0500000000000000" pitchFamily="34" charset="-122"/>
              </a:rPr>
              <a:t>与结果</a:t>
            </a:r>
            <a:endParaRPr lang="en-US" altLang="zh-CN" sz="3200" b="1" noProof="0" dirty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charset="-122"/>
              <a:sym typeface="思源黑体 CN" panose="020B0500000000000000" pitchFamily="34" charset="-122"/>
            </a:endParaRPr>
          </a:p>
        </p:txBody>
      </p:sp>
      <p:pic>
        <p:nvPicPr>
          <p:cNvPr id="28" name="图片 27">
            <a:extLst>
              <a:ext uri="{FF2B5EF4-FFF2-40B4-BE49-F238E27FC236}">
                <a16:creationId xmlns:a16="http://schemas.microsoft.com/office/drawing/2014/main" id="{7020E4C7-AC37-9EB6-B23D-05CA874505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7448" y="1268760"/>
            <a:ext cx="4032448" cy="5146594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0D0B5346-8E2A-E961-4564-2545C05035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11075" y="1268760"/>
            <a:ext cx="5274310" cy="1985010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E315DED0-D32B-2E00-D13E-BE2D06047E3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22363" y="3429000"/>
            <a:ext cx="2263140" cy="266700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4BF561B6-A8EA-2455-9FAE-6456E105FC2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90242" y="4363233"/>
            <a:ext cx="5274310" cy="30162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00476818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chapter_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C65A04DC-B55D-9907-F24A-FF59E1E819A4}"/>
              </a:ext>
            </a:extLst>
          </p:cNvPr>
          <p:cNvCxnSpPr/>
          <p:nvPr/>
        </p:nvCxnSpPr>
        <p:spPr>
          <a:xfrm>
            <a:off x="685800" y="5321836"/>
            <a:ext cx="488006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shape 12">
            <a:extLst>
              <a:ext uri="{FF2B5EF4-FFF2-40B4-BE49-F238E27FC236}">
                <a16:creationId xmlns:a16="http://schemas.microsoft.com/office/drawing/2014/main" id="{578D3802-F02C-B2FD-12A0-6D775041846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64" t="1508" r="55832" b="26215"/>
          <a:stretch>
            <a:fillRect/>
          </a:stretch>
        </p:blipFill>
        <p:spPr>
          <a:xfrm>
            <a:off x="0" y="1745036"/>
            <a:ext cx="2472635" cy="3589361"/>
          </a:xfrm>
          <a:custGeom>
            <a:avLst/>
            <a:gdLst>
              <a:gd name="connsiteX0" fmla="*/ 0 w 2472635"/>
              <a:gd name="connsiteY0" fmla="*/ 0 h 3589361"/>
              <a:gd name="connsiteX1" fmla="*/ 2472635 w 2472635"/>
              <a:gd name="connsiteY1" fmla="*/ 0 h 3589361"/>
              <a:gd name="connsiteX2" fmla="*/ 1626474 w 2472635"/>
              <a:gd name="connsiteY2" fmla="*/ 3589361 h 3589361"/>
              <a:gd name="connsiteX3" fmla="*/ 0 w 2472635"/>
              <a:gd name="connsiteY3" fmla="*/ 3589361 h 3589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72635" h="3589361">
                <a:moveTo>
                  <a:pt x="0" y="0"/>
                </a:moveTo>
                <a:lnTo>
                  <a:pt x="2472635" y="0"/>
                </a:lnTo>
                <a:lnTo>
                  <a:pt x="1626474" y="3589361"/>
                </a:lnTo>
                <a:lnTo>
                  <a:pt x="0" y="3589361"/>
                </a:lnTo>
                <a:close/>
              </a:path>
            </a:pathLst>
          </a:custGeom>
          <a:effectLst>
            <a:reflection blurRad="6350" stA="50000" endA="300" endPos="38500" dist="50800" dir="5400000" sy="-100000" algn="bl" rotWithShape="0"/>
          </a:effectLst>
        </p:spPr>
      </p:pic>
      <p:sp>
        <p:nvSpPr>
          <p:cNvPr id="4" name="Text1">
            <a:extLst>
              <a:ext uri="{FF2B5EF4-FFF2-40B4-BE49-F238E27FC236}">
                <a16:creationId xmlns:a16="http://schemas.microsoft.com/office/drawing/2014/main" id="{E4BDE1AB-5344-DF27-6274-CD34DA39915B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2944933" y="2264734"/>
            <a:ext cx="6257680" cy="1209135"/>
          </a:xfrm>
          <a:prstGeom prst="rect">
            <a:avLst/>
          </a:prstGeom>
          <a:noFill/>
        </p:spPr>
        <p:txBody>
          <a:bodyPr wrap="square" rtlCol="0" anchor="b" anchorCtr="0">
            <a:normAutofit fontScale="87500"/>
          </a:bodyPr>
          <a:lstStyle>
            <a:defPPr>
              <a:defRPr lang="en-US"/>
            </a:defPPr>
            <a:lvl1pPr marL="0" algn="l" defTabSz="914400" rtl="0" eaLnBrk="1" latinLnBrk="0" hangingPunct="1">
              <a:defRPr sz="11000" b="1" kern="1200" spc="-150">
                <a:solidFill>
                  <a:srgbClr val="8034FF"/>
                </a:solidFill>
                <a:latin typeface="Avenir LT Pro 65 Medium" panose="020B0603020203020204" pitchFamily="34" charset="0"/>
                <a:ea typeface="Inter Medium" panose="020B0502030000000004" pitchFamily="34" charset="0"/>
                <a:cs typeface="Arial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zh-CN" altLang="en-US" sz="6000" spc="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字体圈欣意冠黑体" panose="00000500000000000000" charset="-122"/>
                <a:sym typeface="+mn-lt"/>
              </a:rPr>
              <a:t>模型评估与风险预测</a:t>
            </a:r>
          </a:p>
        </p:txBody>
      </p:sp>
      <p:sp>
        <p:nvSpPr>
          <p:cNvPr id="5" name="Text2">
            <a:extLst>
              <a:ext uri="{FF2B5EF4-FFF2-40B4-BE49-F238E27FC236}">
                <a16:creationId xmlns:a16="http://schemas.microsoft.com/office/drawing/2014/main" id="{446BA715-C235-B083-C3D9-46920A8F6F91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3678864" y="3605563"/>
            <a:ext cx="5523643" cy="1296045"/>
          </a:xfrm>
          <a:prstGeom prst="rect">
            <a:avLst/>
          </a:prstGeom>
          <a:noFill/>
        </p:spPr>
        <p:txBody>
          <a:bodyPr wrap="square" rtlCol="0" anchor="t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400">
                <a:solidFill>
                  <a:schemeClr val="bg2">
                    <a:alpha val="80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Model evaluation and risk prediction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3EEA8B4-4E19-31CE-AA1C-9BD38357909C}"/>
              </a:ext>
            </a:extLst>
          </p:cNvPr>
          <p:cNvSpPr/>
          <p:nvPr/>
        </p:nvSpPr>
        <p:spPr>
          <a:xfrm>
            <a:off x="9468574" y="1903376"/>
            <a:ext cx="2723426" cy="242672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7" name="Text3">
            <a:extLst>
              <a:ext uri="{FF2B5EF4-FFF2-40B4-BE49-F238E27FC236}">
                <a16:creationId xmlns:a16="http://schemas.microsoft.com/office/drawing/2014/main" id="{59987525-79CC-404D-2F87-18AF8FAB0C4B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9940872" y="2175044"/>
            <a:ext cx="1722527" cy="1866900"/>
          </a:xfrm>
          <a:prstGeom prst="rect">
            <a:avLst/>
          </a:prstGeom>
          <a:noFill/>
        </p:spPr>
        <p:txBody>
          <a:bodyPr wrap="square" rtlCol="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zh-CN" sz="8800" b="1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99603639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mult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任意多边形: 形状 3">
            <a:extLst>
              <a:ext uri="{FF2B5EF4-FFF2-40B4-BE49-F238E27FC236}">
                <a16:creationId xmlns:a16="http://schemas.microsoft.com/office/drawing/2014/main" id="{9E9CF473-2E0B-1746-41F1-5515A4554254}"/>
              </a:ext>
            </a:extLst>
          </p:cNvPr>
          <p:cNvSpPr/>
          <p:nvPr>
            <p:custDataLst>
              <p:tags r:id="rId2"/>
            </p:custDataLst>
          </p:nvPr>
        </p:nvSpPr>
        <p:spPr bwMode="auto">
          <a:xfrm>
            <a:off x="0" y="6075947"/>
            <a:ext cx="4992689" cy="782053"/>
          </a:xfrm>
          <a:custGeom>
            <a:avLst/>
            <a:gdLst>
              <a:gd name="connsiteX0" fmla="*/ 3111560 w 10144693"/>
              <a:gd name="connsiteY0" fmla="*/ 0 h 1589062"/>
              <a:gd name="connsiteX1" fmla="*/ 2541568 w 10144693"/>
              <a:gd name="connsiteY1" fmla="*/ 74246 h 1589062"/>
              <a:gd name="connsiteX2" fmla="*/ 2541568 w 10144693"/>
              <a:gd name="connsiteY2" fmla="*/ 1075176 h 1589062"/>
              <a:gd name="connsiteX3" fmla="*/ 2486110 w 10144693"/>
              <a:gd name="connsiteY3" fmla="*/ 1075176 h 1589062"/>
              <a:gd name="connsiteX4" fmla="*/ 2486110 w 10144693"/>
              <a:gd name="connsiteY4" fmla="*/ 885440 h 1589062"/>
              <a:gd name="connsiteX5" fmla="*/ 2427571 w 10144693"/>
              <a:gd name="connsiteY5" fmla="*/ 885440 h 1589062"/>
              <a:gd name="connsiteX6" fmla="*/ 2427571 w 10144693"/>
              <a:gd name="connsiteY6" fmla="*/ 805695 h 1589062"/>
              <a:gd name="connsiteX7" fmla="*/ 2372112 w 10144693"/>
              <a:gd name="connsiteY7" fmla="*/ 805695 h 1589062"/>
              <a:gd name="connsiteX8" fmla="*/ 2372112 w 10144693"/>
              <a:gd name="connsiteY8" fmla="*/ 761699 h 1589062"/>
              <a:gd name="connsiteX9" fmla="*/ 1601852 w 10144693"/>
              <a:gd name="connsiteY9" fmla="*/ 764447 h 1589062"/>
              <a:gd name="connsiteX10" fmla="*/ 1601852 w 10144693"/>
              <a:gd name="connsiteY10" fmla="*/ 816695 h 1589062"/>
              <a:gd name="connsiteX11" fmla="*/ 1561799 w 10144693"/>
              <a:gd name="connsiteY11" fmla="*/ 816695 h 1589062"/>
              <a:gd name="connsiteX12" fmla="*/ 1561799 w 10144693"/>
              <a:gd name="connsiteY12" fmla="*/ 885440 h 1589062"/>
              <a:gd name="connsiteX13" fmla="*/ 1466285 w 10144693"/>
              <a:gd name="connsiteY13" fmla="*/ 885440 h 1589062"/>
              <a:gd name="connsiteX14" fmla="*/ 1466285 w 10144693"/>
              <a:gd name="connsiteY14" fmla="*/ 1094426 h 1589062"/>
              <a:gd name="connsiteX15" fmla="*/ 1407746 w 10144693"/>
              <a:gd name="connsiteY15" fmla="*/ 1009182 h 1589062"/>
              <a:gd name="connsiteX16" fmla="*/ 1349207 w 10144693"/>
              <a:gd name="connsiteY16" fmla="*/ 1009182 h 1589062"/>
              <a:gd name="connsiteX17" fmla="*/ 1349207 w 10144693"/>
              <a:gd name="connsiteY17" fmla="*/ 778197 h 1589062"/>
              <a:gd name="connsiteX18" fmla="*/ 1293746 w 10144693"/>
              <a:gd name="connsiteY18" fmla="*/ 769947 h 1589062"/>
              <a:gd name="connsiteX19" fmla="*/ 1293746 w 10144693"/>
              <a:gd name="connsiteY19" fmla="*/ 654456 h 1589062"/>
              <a:gd name="connsiteX20" fmla="*/ 1235207 w 10144693"/>
              <a:gd name="connsiteY20" fmla="*/ 654456 h 1589062"/>
              <a:gd name="connsiteX21" fmla="*/ 1235207 w 10144693"/>
              <a:gd name="connsiteY21" fmla="*/ 626957 h 1589062"/>
              <a:gd name="connsiteX22" fmla="*/ 871644 w 10144693"/>
              <a:gd name="connsiteY22" fmla="*/ 541713 h 1589062"/>
              <a:gd name="connsiteX23" fmla="*/ 505002 w 10144693"/>
              <a:gd name="connsiteY23" fmla="*/ 626957 h 1589062"/>
              <a:gd name="connsiteX24" fmla="*/ 505002 w 10144693"/>
              <a:gd name="connsiteY24" fmla="*/ 654456 h 1589062"/>
              <a:gd name="connsiteX25" fmla="*/ 427974 w 10144693"/>
              <a:gd name="connsiteY25" fmla="*/ 654456 h 1589062"/>
              <a:gd name="connsiteX26" fmla="*/ 427974 w 10144693"/>
              <a:gd name="connsiteY26" fmla="*/ 769947 h 1589062"/>
              <a:gd name="connsiteX27" fmla="*/ 332463 w 10144693"/>
              <a:gd name="connsiteY27" fmla="*/ 769947 h 1589062"/>
              <a:gd name="connsiteX28" fmla="*/ 332463 w 10144693"/>
              <a:gd name="connsiteY28" fmla="*/ 1113674 h 1589062"/>
              <a:gd name="connsiteX29" fmla="*/ 292410 w 10144693"/>
              <a:gd name="connsiteY29" fmla="*/ 1113674 h 1589062"/>
              <a:gd name="connsiteX30" fmla="*/ 292410 w 10144693"/>
              <a:gd name="connsiteY30" fmla="*/ 1066927 h 1589062"/>
              <a:gd name="connsiteX31" fmla="*/ 255438 w 10144693"/>
              <a:gd name="connsiteY31" fmla="*/ 1066927 h 1589062"/>
              <a:gd name="connsiteX32" fmla="*/ 255438 w 10144693"/>
              <a:gd name="connsiteY32" fmla="*/ 970684 h 1589062"/>
              <a:gd name="connsiteX33" fmla="*/ 215383 w 10144693"/>
              <a:gd name="connsiteY33" fmla="*/ 970684 h 1589062"/>
              <a:gd name="connsiteX34" fmla="*/ 215383 w 10144693"/>
              <a:gd name="connsiteY34" fmla="*/ 951435 h 1589062"/>
              <a:gd name="connsiteX35" fmla="*/ 178410 w 10144693"/>
              <a:gd name="connsiteY35" fmla="*/ 951435 h 1589062"/>
              <a:gd name="connsiteX36" fmla="*/ 178410 w 10144693"/>
              <a:gd name="connsiteY36" fmla="*/ 923937 h 1589062"/>
              <a:gd name="connsiteX37" fmla="*/ 119871 w 10144693"/>
              <a:gd name="connsiteY37" fmla="*/ 923937 h 1589062"/>
              <a:gd name="connsiteX38" fmla="*/ 119871 w 10144693"/>
              <a:gd name="connsiteY38" fmla="*/ 904689 h 1589062"/>
              <a:gd name="connsiteX39" fmla="*/ 21277 w 10144693"/>
              <a:gd name="connsiteY39" fmla="*/ 932186 h 1589062"/>
              <a:gd name="connsiteX40" fmla="*/ 21277 w 10144693"/>
              <a:gd name="connsiteY40" fmla="*/ 1138422 h 1589062"/>
              <a:gd name="connsiteX41" fmla="*/ 0 w 10144693"/>
              <a:gd name="connsiteY41" fmla="*/ 1128927 h 1589062"/>
              <a:gd name="connsiteX42" fmla="*/ 0 w 10144693"/>
              <a:gd name="connsiteY42" fmla="*/ 1589062 h 1589062"/>
              <a:gd name="connsiteX43" fmla="*/ 10115343 w 10144693"/>
              <a:gd name="connsiteY43" fmla="*/ 1589062 h 1589062"/>
              <a:gd name="connsiteX44" fmla="*/ 10144693 w 10144693"/>
              <a:gd name="connsiteY44" fmla="*/ 1099925 h 1589062"/>
              <a:gd name="connsiteX45" fmla="*/ 10087036 w 10144693"/>
              <a:gd name="connsiteY45" fmla="*/ 1099925 h 1589062"/>
              <a:gd name="connsiteX46" fmla="*/ 10087036 w 10144693"/>
              <a:gd name="connsiteY46" fmla="*/ 1132923 h 1589062"/>
              <a:gd name="connsiteX47" fmla="*/ 9982281 w 10144693"/>
              <a:gd name="connsiteY47" fmla="*/ 1132923 h 1589062"/>
              <a:gd name="connsiteX48" fmla="*/ 9982281 w 10144693"/>
              <a:gd name="connsiteY48" fmla="*/ 1105425 h 1589062"/>
              <a:gd name="connsiteX49" fmla="*/ 9886767 w 10144693"/>
              <a:gd name="connsiteY49" fmla="*/ 1105425 h 1589062"/>
              <a:gd name="connsiteX50" fmla="*/ 9886767 w 10144693"/>
              <a:gd name="connsiteY50" fmla="*/ 981683 h 1589062"/>
              <a:gd name="connsiteX51" fmla="*/ 9560178 w 10144693"/>
              <a:gd name="connsiteY51" fmla="*/ 932186 h 1589062"/>
              <a:gd name="connsiteX52" fmla="*/ 9560178 w 10144693"/>
              <a:gd name="connsiteY52" fmla="*/ 904689 h 1589062"/>
              <a:gd name="connsiteX53" fmla="*/ 9329100 w 10144693"/>
              <a:gd name="connsiteY53" fmla="*/ 904689 h 1589062"/>
              <a:gd name="connsiteX54" fmla="*/ 9329100 w 10144693"/>
              <a:gd name="connsiteY54" fmla="*/ 866192 h 1589062"/>
              <a:gd name="connsiteX55" fmla="*/ 9233587 w 10144693"/>
              <a:gd name="connsiteY55" fmla="*/ 866192 h 1589062"/>
              <a:gd name="connsiteX56" fmla="*/ 9233587 w 10144693"/>
              <a:gd name="connsiteY56" fmla="*/ 835943 h 1589062"/>
              <a:gd name="connsiteX57" fmla="*/ 9193534 w 10144693"/>
              <a:gd name="connsiteY57" fmla="*/ 827693 h 1589062"/>
              <a:gd name="connsiteX58" fmla="*/ 9125751 w 10144693"/>
              <a:gd name="connsiteY58" fmla="*/ 472969 h 1589062"/>
              <a:gd name="connsiteX59" fmla="*/ 9057967 w 10144693"/>
              <a:gd name="connsiteY59" fmla="*/ 835943 h 1589062"/>
              <a:gd name="connsiteX60" fmla="*/ 9039481 w 10144693"/>
              <a:gd name="connsiteY60" fmla="*/ 835943 h 1589062"/>
              <a:gd name="connsiteX61" fmla="*/ 9039481 w 10144693"/>
              <a:gd name="connsiteY61" fmla="*/ 915687 h 1589062"/>
              <a:gd name="connsiteX62" fmla="*/ 9017915 w 10144693"/>
              <a:gd name="connsiteY62" fmla="*/ 915687 h 1589062"/>
              <a:gd name="connsiteX63" fmla="*/ 9017915 w 10144693"/>
              <a:gd name="connsiteY63" fmla="*/ 932186 h 1589062"/>
              <a:gd name="connsiteX64" fmla="*/ 8959375 w 10144693"/>
              <a:gd name="connsiteY64" fmla="*/ 932186 h 1589062"/>
              <a:gd name="connsiteX65" fmla="*/ 8940889 w 10144693"/>
              <a:gd name="connsiteY65" fmla="*/ 943186 h 1589062"/>
              <a:gd name="connsiteX66" fmla="*/ 8925484 w 10144693"/>
              <a:gd name="connsiteY66" fmla="*/ 943186 h 1589062"/>
              <a:gd name="connsiteX67" fmla="*/ 8925484 w 10144693"/>
              <a:gd name="connsiteY67" fmla="*/ 866192 h 1589062"/>
              <a:gd name="connsiteX68" fmla="*/ 8903917 w 10144693"/>
              <a:gd name="connsiteY68" fmla="*/ 866192 h 1589062"/>
              <a:gd name="connsiteX69" fmla="*/ 8903917 w 10144693"/>
              <a:gd name="connsiteY69" fmla="*/ 816695 h 1589062"/>
              <a:gd name="connsiteX70" fmla="*/ 8876187 w 10144693"/>
              <a:gd name="connsiteY70" fmla="*/ 816695 h 1589062"/>
              <a:gd name="connsiteX71" fmla="*/ 8774512 w 10144693"/>
              <a:gd name="connsiteY71" fmla="*/ 684703 h 1589062"/>
              <a:gd name="connsiteX72" fmla="*/ 8731378 w 10144693"/>
              <a:gd name="connsiteY72" fmla="*/ 549963 h 1589062"/>
              <a:gd name="connsiteX73" fmla="*/ 8694406 w 10144693"/>
              <a:gd name="connsiteY73" fmla="*/ 684703 h 1589062"/>
              <a:gd name="connsiteX74" fmla="*/ 8598892 w 10144693"/>
              <a:gd name="connsiteY74" fmla="*/ 813945 h 1589062"/>
              <a:gd name="connsiteX75" fmla="*/ 8580406 w 10144693"/>
              <a:gd name="connsiteY75" fmla="*/ 813945 h 1589062"/>
              <a:gd name="connsiteX76" fmla="*/ 8580406 w 10144693"/>
              <a:gd name="connsiteY76" fmla="*/ 904689 h 1589062"/>
              <a:gd name="connsiteX77" fmla="*/ 8558840 w 10144693"/>
              <a:gd name="connsiteY77" fmla="*/ 904689 h 1589062"/>
              <a:gd name="connsiteX78" fmla="*/ 8558840 w 10144693"/>
              <a:gd name="connsiteY78" fmla="*/ 951435 h 1589062"/>
              <a:gd name="connsiteX79" fmla="*/ 8521867 w 10144693"/>
              <a:gd name="connsiteY79" fmla="*/ 951435 h 1589062"/>
              <a:gd name="connsiteX80" fmla="*/ 8521867 w 10144693"/>
              <a:gd name="connsiteY80" fmla="*/ 844193 h 1589062"/>
              <a:gd name="connsiteX81" fmla="*/ 8266140 w 10144693"/>
              <a:gd name="connsiteY81" fmla="*/ 844193 h 1589062"/>
              <a:gd name="connsiteX82" fmla="*/ 8269223 w 10144693"/>
              <a:gd name="connsiteY82" fmla="*/ 1132923 h 1589062"/>
              <a:gd name="connsiteX83" fmla="*/ 8155223 w 10144693"/>
              <a:gd name="connsiteY83" fmla="*/ 1132923 h 1589062"/>
              <a:gd name="connsiteX84" fmla="*/ 8155223 w 10144693"/>
              <a:gd name="connsiteY84" fmla="*/ 778197 h 1589062"/>
              <a:gd name="connsiteX85" fmla="*/ 7409612 w 10144693"/>
              <a:gd name="connsiteY85" fmla="*/ 778197 h 1589062"/>
              <a:gd name="connsiteX86" fmla="*/ 7406531 w 10144693"/>
              <a:gd name="connsiteY86" fmla="*/ 1047679 h 1589062"/>
              <a:gd name="connsiteX87" fmla="*/ 7369559 w 10144693"/>
              <a:gd name="connsiteY87" fmla="*/ 1047679 h 1589062"/>
              <a:gd name="connsiteX88" fmla="*/ 7369559 w 10144693"/>
              <a:gd name="connsiteY88" fmla="*/ 1020180 h 1589062"/>
              <a:gd name="connsiteX89" fmla="*/ 7311018 w 10144693"/>
              <a:gd name="connsiteY89" fmla="*/ 1020180 h 1589062"/>
              <a:gd name="connsiteX90" fmla="*/ 7311018 w 10144693"/>
              <a:gd name="connsiteY90" fmla="*/ 970684 h 1589062"/>
              <a:gd name="connsiteX91" fmla="*/ 7292532 w 10144693"/>
              <a:gd name="connsiteY91" fmla="*/ 970684 h 1589062"/>
              <a:gd name="connsiteX92" fmla="*/ 7292532 w 10144693"/>
              <a:gd name="connsiteY92" fmla="*/ 877190 h 1589062"/>
              <a:gd name="connsiteX93" fmla="*/ 6676324 w 10144693"/>
              <a:gd name="connsiteY93" fmla="*/ 877190 h 1589062"/>
              <a:gd name="connsiteX94" fmla="*/ 6676324 w 10144693"/>
              <a:gd name="connsiteY94" fmla="*/ 1036679 h 1589062"/>
              <a:gd name="connsiteX95" fmla="*/ 6620865 w 10144693"/>
              <a:gd name="connsiteY95" fmla="*/ 1036679 h 1589062"/>
              <a:gd name="connsiteX96" fmla="*/ 6405193 w 10144693"/>
              <a:gd name="connsiteY96" fmla="*/ 1088926 h 1589062"/>
              <a:gd name="connsiteX97" fmla="*/ 6405193 w 10144693"/>
              <a:gd name="connsiteY97" fmla="*/ 1050429 h 1589062"/>
              <a:gd name="connsiteX98" fmla="*/ 6137143 w 10144693"/>
              <a:gd name="connsiteY98" fmla="*/ 1050429 h 1589062"/>
              <a:gd name="connsiteX99" fmla="*/ 6137143 w 10144693"/>
              <a:gd name="connsiteY99" fmla="*/ 720452 h 1589062"/>
              <a:gd name="connsiteX100" fmla="*/ 5542501 w 10144693"/>
              <a:gd name="connsiteY100" fmla="*/ 731450 h 1589062"/>
              <a:gd name="connsiteX101" fmla="*/ 5542501 w 10144693"/>
              <a:gd name="connsiteY101" fmla="*/ 758949 h 1589062"/>
              <a:gd name="connsiteX102" fmla="*/ 5524015 w 10144693"/>
              <a:gd name="connsiteY102" fmla="*/ 758949 h 1589062"/>
              <a:gd name="connsiteX103" fmla="*/ 5524015 w 10144693"/>
              <a:gd name="connsiteY103" fmla="*/ 797446 h 1589062"/>
              <a:gd name="connsiteX104" fmla="*/ 5502449 w 10144693"/>
              <a:gd name="connsiteY104" fmla="*/ 797446 h 1589062"/>
              <a:gd name="connsiteX105" fmla="*/ 5502449 w 10144693"/>
              <a:gd name="connsiteY105" fmla="*/ 904689 h 1589062"/>
              <a:gd name="connsiteX106" fmla="*/ 5369963 w 10144693"/>
              <a:gd name="connsiteY106" fmla="*/ 904689 h 1589062"/>
              <a:gd name="connsiteX107" fmla="*/ 5369963 w 10144693"/>
              <a:gd name="connsiteY107" fmla="*/ 1124673 h 1589062"/>
              <a:gd name="connsiteX108" fmla="*/ 5080346 w 10144693"/>
              <a:gd name="connsiteY108" fmla="*/ 1124673 h 1589062"/>
              <a:gd name="connsiteX109" fmla="*/ 5080346 w 10144693"/>
              <a:gd name="connsiteY109" fmla="*/ 1198917 h 1589062"/>
              <a:gd name="connsiteX110" fmla="*/ 5040293 w 10144693"/>
              <a:gd name="connsiteY110" fmla="*/ 1198917 h 1589062"/>
              <a:gd name="connsiteX111" fmla="*/ 5040293 w 10144693"/>
              <a:gd name="connsiteY111" fmla="*/ 962435 h 1589062"/>
              <a:gd name="connsiteX112" fmla="*/ 5021807 w 10144693"/>
              <a:gd name="connsiteY112" fmla="*/ 962435 h 1589062"/>
              <a:gd name="connsiteX113" fmla="*/ 5021807 w 10144693"/>
              <a:gd name="connsiteY113" fmla="*/ 915687 h 1589062"/>
              <a:gd name="connsiteX114" fmla="*/ 4984835 w 10144693"/>
              <a:gd name="connsiteY114" fmla="*/ 915687 h 1589062"/>
              <a:gd name="connsiteX115" fmla="*/ 4984835 w 10144693"/>
              <a:gd name="connsiteY115" fmla="*/ 844193 h 1589062"/>
              <a:gd name="connsiteX116" fmla="*/ 4907807 w 10144693"/>
              <a:gd name="connsiteY116" fmla="*/ 808445 h 1589062"/>
              <a:gd name="connsiteX117" fmla="*/ 4907807 w 10144693"/>
              <a:gd name="connsiteY117" fmla="*/ 420722 h 1589062"/>
              <a:gd name="connsiteX118" fmla="*/ 4482624 w 10144693"/>
              <a:gd name="connsiteY118" fmla="*/ 362976 h 1589062"/>
              <a:gd name="connsiteX119" fmla="*/ 3869496 w 10144693"/>
              <a:gd name="connsiteY119" fmla="*/ 428972 h 1589062"/>
              <a:gd name="connsiteX120" fmla="*/ 3869496 w 10144693"/>
              <a:gd name="connsiteY120" fmla="*/ 1000932 h 1589062"/>
              <a:gd name="connsiteX121" fmla="*/ 3829443 w 10144693"/>
              <a:gd name="connsiteY121" fmla="*/ 1000932 h 1589062"/>
              <a:gd name="connsiteX122" fmla="*/ 3829443 w 10144693"/>
              <a:gd name="connsiteY122" fmla="*/ 1245665 h 1589062"/>
              <a:gd name="connsiteX123" fmla="*/ 3792471 w 10144693"/>
              <a:gd name="connsiteY123" fmla="*/ 1245665 h 1589062"/>
              <a:gd name="connsiteX124" fmla="*/ 3792471 w 10144693"/>
              <a:gd name="connsiteY124" fmla="*/ 1047679 h 1589062"/>
              <a:gd name="connsiteX125" fmla="*/ 3773985 w 10144693"/>
              <a:gd name="connsiteY125" fmla="*/ 1036679 h 1589062"/>
              <a:gd name="connsiteX126" fmla="*/ 3773985 w 10144693"/>
              <a:gd name="connsiteY126" fmla="*/ 896439 h 1589062"/>
              <a:gd name="connsiteX127" fmla="*/ 3755498 w 10144693"/>
              <a:gd name="connsiteY127" fmla="*/ 835943 h 1589062"/>
              <a:gd name="connsiteX128" fmla="*/ 3733932 w 10144693"/>
              <a:gd name="connsiteY128" fmla="*/ 866192 h 1589062"/>
              <a:gd name="connsiteX129" fmla="*/ 3656904 w 10144693"/>
              <a:gd name="connsiteY129" fmla="*/ 750699 h 1589062"/>
              <a:gd name="connsiteX130" fmla="*/ 3586040 w 10144693"/>
              <a:gd name="connsiteY130" fmla="*/ 866192 h 1589062"/>
              <a:gd name="connsiteX131" fmla="*/ 3564474 w 10144693"/>
              <a:gd name="connsiteY131" fmla="*/ 849692 h 1589062"/>
              <a:gd name="connsiteX132" fmla="*/ 3561393 w 10144693"/>
              <a:gd name="connsiteY132" fmla="*/ 54997 h 1589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</a:cxnLst>
            <a:rect l="l" t="t" r="r" b="b"/>
            <a:pathLst>
              <a:path w="10144693" h="1589062">
                <a:moveTo>
                  <a:pt x="3111560" y="0"/>
                </a:moveTo>
                <a:lnTo>
                  <a:pt x="2541568" y="74246"/>
                </a:lnTo>
                <a:lnTo>
                  <a:pt x="2541568" y="1075176"/>
                </a:lnTo>
                <a:lnTo>
                  <a:pt x="2486110" y="1075176"/>
                </a:lnTo>
                <a:lnTo>
                  <a:pt x="2486110" y="885440"/>
                </a:lnTo>
                <a:lnTo>
                  <a:pt x="2427571" y="885440"/>
                </a:lnTo>
                <a:lnTo>
                  <a:pt x="2427571" y="805695"/>
                </a:lnTo>
                <a:lnTo>
                  <a:pt x="2372112" y="805695"/>
                </a:lnTo>
                <a:lnTo>
                  <a:pt x="2372112" y="761699"/>
                </a:lnTo>
                <a:lnTo>
                  <a:pt x="1601852" y="764447"/>
                </a:lnTo>
                <a:lnTo>
                  <a:pt x="1601852" y="816695"/>
                </a:lnTo>
                <a:lnTo>
                  <a:pt x="1561799" y="816695"/>
                </a:lnTo>
                <a:lnTo>
                  <a:pt x="1561799" y="885440"/>
                </a:lnTo>
                <a:lnTo>
                  <a:pt x="1466285" y="885440"/>
                </a:lnTo>
                <a:lnTo>
                  <a:pt x="1466285" y="1094426"/>
                </a:lnTo>
                <a:lnTo>
                  <a:pt x="1407746" y="1009182"/>
                </a:lnTo>
                <a:lnTo>
                  <a:pt x="1349207" y="1009182"/>
                </a:lnTo>
                <a:lnTo>
                  <a:pt x="1349207" y="778197"/>
                </a:lnTo>
                <a:lnTo>
                  <a:pt x="1293746" y="769947"/>
                </a:lnTo>
                <a:lnTo>
                  <a:pt x="1293746" y="654456"/>
                </a:lnTo>
                <a:lnTo>
                  <a:pt x="1235207" y="654456"/>
                </a:lnTo>
                <a:lnTo>
                  <a:pt x="1235207" y="626957"/>
                </a:lnTo>
                <a:lnTo>
                  <a:pt x="871644" y="541713"/>
                </a:lnTo>
                <a:lnTo>
                  <a:pt x="505002" y="626957"/>
                </a:lnTo>
                <a:lnTo>
                  <a:pt x="505002" y="654456"/>
                </a:lnTo>
                <a:lnTo>
                  <a:pt x="427974" y="654456"/>
                </a:lnTo>
                <a:lnTo>
                  <a:pt x="427974" y="769947"/>
                </a:lnTo>
                <a:lnTo>
                  <a:pt x="332463" y="769947"/>
                </a:lnTo>
                <a:lnTo>
                  <a:pt x="332463" y="1113674"/>
                </a:lnTo>
                <a:lnTo>
                  <a:pt x="292410" y="1113674"/>
                </a:lnTo>
                <a:lnTo>
                  <a:pt x="292410" y="1066927"/>
                </a:lnTo>
                <a:lnTo>
                  <a:pt x="255438" y="1066927"/>
                </a:lnTo>
                <a:lnTo>
                  <a:pt x="255438" y="970684"/>
                </a:lnTo>
                <a:lnTo>
                  <a:pt x="215383" y="970684"/>
                </a:lnTo>
                <a:lnTo>
                  <a:pt x="215383" y="951435"/>
                </a:lnTo>
                <a:lnTo>
                  <a:pt x="178410" y="951435"/>
                </a:lnTo>
                <a:lnTo>
                  <a:pt x="178410" y="923937"/>
                </a:lnTo>
                <a:lnTo>
                  <a:pt x="119871" y="923937"/>
                </a:lnTo>
                <a:lnTo>
                  <a:pt x="119871" y="904689"/>
                </a:lnTo>
                <a:lnTo>
                  <a:pt x="21277" y="932186"/>
                </a:lnTo>
                <a:lnTo>
                  <a:pt x="21277" y="1138422"/>
                </a:lnTo>
                <a:lnTo>
                  <a:pt x="0" y="1128927"/>
                </a:lnTo>
                <a:lnTo>
                  <a:pt x="0" y="1589062"/>
                </a:lnTo>
                <a:lnTo>
                  <a:pt x="10115343" y="1589062"/>
                </a:lnTo>
                <a:lnTo>
                  <a:pt x="10144693" y="1099925"/>
                </a:lnTo>
                <a:lnTo>
                  <a:pt x="10087036" y="1099925"/>
                </a:lnTo>
                <a:lnTo>
                  <a:pt x="10087036" y="1132923"/>
                </a:lnTo>
                <a:lnTo>
                  <a:pt x="9982281" y="1132923"/>
                </a:lnTo>
                <a:lnTo>
                  <a:pt x="9982281" y="1105425"/>
                </a:lnTo>
                <a:lnTo>
                  <a:pt x="9886767" y="1105425"/>
                </a:lnTo>
                <a:lnTo>
                  <a:pt x="9886767" y="981683"/>
                </a:lnTo>
                <a:lnTo>
                  <a:pt x="9560178" y="932186"/>
                </a:lnTo>
                <a:lnTo>
                  <a:pt x="9560178" y="904689"/>
                </a:lnTo>
                <a:lnTo>
                  <a:pt x="9329100" y="904689"/>
                </a:lnTo>
                <a:lnTo>
                  <a:pt x="9329100" y="866192"/>
                </a:lnTo>
                <a:lnTo>
                  <a:pt x="9233587" y="866192"/>
                </a:lnTo>
                <a:lnTo>
                  <a:pt x="9233587" y="835943"/>
                </a:lnTo>
                <a:lnTo>
                  <a:pt x="9193534" y="827693"/>
                </a:lnTo>
                <a:lnTo>
                  <a:pt x="9125751" y="472969"/>
                </a:lnTo>
                <a:lnTo>
                  <a:pt x="9057967" y="835943"/>
                </a:lnTo>
                <a:lnTo>
                  <a:pt x="9039481" y="835943"/>
                </a:lnTo>
                <a:lnTo>
                  <a:pt x="9039481" y="915687"/>
                </a:lnTo>
                <a:lnTo>
                  <a:pt x="9017915" y="915687"/>
                </a:lnTo>
                <a:lnTo>
                  <a:pt x="9017915" y="932186"/>
                </a:lnTo>
                <a:lnTo>
                  <a:pt x="8959375" y="932186"/>
                </a:lnTo>
                <a:lnTo>
                  <a:pt x="8940889" y="943186"/>
                </a:lnTo>
                <a:lnTo>
                  <a:pt x="8925484" y="943186"/>
                </a:lnTo>
                <a:lnTo>
                  <a:pt x="8925484" y="866192"/>
                </a:lnTo>
                <a:lnTo>
                  <a:pt x="8903917" y="866192"/>
                </a:lnTo>
                <a:lnTo>
                  <a:pt x="8903917" y="816695"/>
                </a:lnTo>
                <a:lnTo>
                  <a:pt x="8876187" y="816695"/>
                </a:lnTo>
                <a:lnTo>
                  <a:pt x="8774512" y="684703"/>
                </a:lnTo>
                <a:lnTo>
                  <a:pt x="8731378" y="549963"/>
                </a:lnTo>
                <a:lnTo>
                  <a:pt x="8694406" y="684703"/>
                </a:lnTo>
                <a:lnTo>
                  <a:pt x="8598892" y="813945"/>
                </a:lnTo>
                <a:lnTo>
                  <a:pt x="8580406" y="813945"/>
                </a:lnTo>
                <a:lnTo>
                  <a:pt x="8580406" y="904689"/>
                </a:lnTo>
                <a:lnTo>
                  <a:pt x="8558840" y="904689"/>
                </a:lnTo>
                <a:lnTo>
                  <a:pt x="8558840" y="951435"/>
                </a:lnTo>
                <a:lnTo>
                  <a:pt x="8521867" y="951435"/>
                </a:lnTo>
                <a:lnTo>
                  <a:pt x="8521867" y="844193"/>
                </a:lnTo>
                <a:lnTo>
                  <a:pt x="8266140" y="844193"/>
                </a:lnTo>
                <a:cubicBezTo>
                  <a:pt x="8267168" y="940436"/>
                  <a:pt x="8268194" y="1036680"/>
                  <a:pt x="8269223" y="1132923"/>
                </a:cubicBezTo>
                <a:lnTo>
                  <a:pt x="8155223" y="1132923"/>
                </a:lnTo>
                <a:lnTo>
                  <a:pt x="8155223" y="778197"/>
                </a:lnTo>
                <a:lnTo>
                  <a:pt x="7409612" y="778197"/>
                </a:lnTo>
                <a:cubicBezTo>
                  <a:pt x="7408586" y="868025"/>
                  <a:pt x="7407558" y="957852"/>
                  <a:pt x="7406531" y="1047679"/>
                </a:cubicBezTo>
                <a:lnTo>
                  <a:pt x="7369559" y="1047679"/>
                </a:lnTo>
                <a:lnTo>
                  <a:pt x="7369559" y="1020180"/>
                </a:lnTo>
                <a:lnTo>
                  <a:pt x="7311018" y="1020180"/>
                </a:lnTo>
                <a:lnTo>
                  <a:pt x="7311018" y="970684"/>
                </a:lnTo>
                <a:lnTo>
                  <a:pt x="7292532" y="970684"/>
                </a:lnTo>
                <a:lnTo>
                  <a:pt x="7292532" y="877190"/>
                </a:lnTo>
                <a:lnTo>
                  <a:pt x="6676324" y="877190"/>
                </a:lnTo>
                <a:lnTo>
                  <a:pt x="6676324" y="1036679"/>
                </a:lnTo>
                <a:lnTo>
                  <a:pt x="6620865" y="1036679"/>
                </a:lnTo>
                <a:lnTo>
                  <a:pt x="6405193" y="1088926"/>
                </a:lnTo>
                <a:lnTo>
                  <a:pt x="6405193" y="1050429"/>
                </a:lnTo>
                <a:lnTo>
                  <a:pt x="6137143" y="1050429"/>
                </a:lnTo>
                <a:lnTo>
                  <a:pt x="6137143" y="720452"/>
                </a:lnTo>
                <a:lnTo>
                  <a:pt x="5542501" y="731450"/>
                </a:lnTo>
                <a:lnTo>
                  <a:pt x="5542501" y="758949"/>
                </a:lnTo>
                <a:lnTo>
                  <a:pt x="5524015" y="758949"/>
                </a:lnTo>
                <a:lnTo>
                  <a:pt x="5524015" y="797446"/>
                </a:lnTo>
                <a:lnTo>
                  <a:pt x="5502449" y="797446"/>
                </a:lnTo>
                <a:lnTo>
                  <a:pt x="5502449" y="904689"/>
                </a:lnTo>
                <a:lnTo>
                  <a:pt x="5369963" y="904689"/>
                </a:lnTo>
                <a:lnTo>
                  <a:pt x="5369963" y="1124673"/>
                </a:lnTo>
                <a:lnTo>
                  <a:pt x="5080346" y="1124673"/>
                </a:lnTo>
                <a:lnTo>
                  <a:pt x="5080346" y="1198917"/>
                </a:lnTo>
                <a:lnTo>
                  <a:pt x="5040293" y="1198917"/>
                </a:lnTo>
                <a:lnTo>
                  <a:pt x="5040293" y="962435"/>
                </a:lnTo>
                <a:lnTo>
                  <a:pt x="5021807" y="962435"/>
                </a:lnTo>
                <a:lnTo>
                  <a:pt x="5021807" y="915687"/>
                </a:lnTo>
                <a:lnTo>
                  <a:pt x="4984835" y="915687"/>
                </a:lnTo>
                <a:lnTo>
                  <a:pt x="4984835" y="844193"/>
                </a:lnTo>
                <a:lnTo>
                  <a:pt x="4907807" y="808445"/>
                </a:lnTo>
                <a:lnTo>
                  <a:pt x="4907807" y="420722"/>
                </a:lnTo>
                <a:lnTo>
                  <a:pt x="4482624" y="362976"/>
                </a:lnTo>
                <a:lnTo>
                  <a:pt x="3869496" y="428972"/>
                </a:lnTo>
                <a:lnTo>
                  <a:pt x="3869496" y="1000932"/>
                </a:lnTo>
                <a:lnTo>
                  <a:pt x="3829443" y="1000932"/>
                </a:lnTo>
                <a:lnTo>
                  <a:pt x="3829443" y="1245665"/>
                </a:lnTo>
                <a:lnTo>
                  <a:pt x="3792471" y="1245665"/>
                </a:lnTo>
                <a:lnTo>
                  <a:pt x="3792471" y="1047679"/>
                </a:lnTo>
                <a:lnTo>
                  <a:pt x="3773985" y="1036679"/>
                </a:lnTo>
                <a:lnTo>
                  <a:pt x="3773985" y="896439"/>
                </a:lnTo>
                <a:lnTo>
                  <a:pt x="3755498" y="835943"/>
                </a:lnTo>
                <a:lnTo>
                  <a:pt x="3733932" y="866192"/>
                </a:lnTo>
                <a:lnTo>
                  <a:pt x="3656904" y="750699"/>
                </a:lnTo>
                <a:lnTo>
                  <a:pt x="3586040" y="866192"/>
                </a:lnTo>
                <a:lnTo>
                  <a:pt x="3564474" y="849692"/>
                </a:lnTo>
                <a:cubicBezTo>
                  <a:pt x="3563448" y="584793"/>
                  <a:pt x="3562419" y="319896"/>
                  <a:pt x="3561393" y="54997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accent1">
                  <a:alpha val="20000"/>
                </a:schemeClr>
              </a:gs>
            </a:gsLst>
            <a:lin ang="10800000" scaled="1"/>
          </a:gradFill>
          <a:ln>
            <a:noFill/>
          </a:ln>
        </p:spPr>
        <p:txBody>
          <a:bodyPr vert="horz" wrap="square" lIns="121888" tIns="60944" rIns="121888" bIns="60944" numCol="1" anchor="ctr" anchorCtr="0" compatLnSpc="1">
            <a:noAutofit/>
          </a:bodyPr>
          <a:lstStyle/>
          <a:p>
            <a:pPr>
              <a:lnSpc>
                <a:spcPct val="150000"/>
              </a:lnSpc>
            </a:pPr>
            <a:endParaRPr lang="zh-CN" altLang="en-US" sz="2400">
              <a:ea typeface="字魂105号-简雅黑" panose="00000500000000000000" pitchFamily="2" charset="-122"/>
              <a:cs typeface="+mn-ea"/>
              <a:sym typeface="+mn-lt"/>
            </a:endParaRPr>
          </a:p>
        </p:txBody>
      </p:sp>
      <p:sp>
        <p:nvSpPr>
          <p:cNvPr id="27" name="Text1">
            <a:extLst>
              <a:ext uri="{FF2B5EF4-FFF2-40B4-BE49-F238E27FC236}">
                <a16:creationId xmlns:a16="http://schemas.microsoft.com/office/drawing/2014/main" id="{E1E2988E-892B-6E3B-AD8D-D9A1493D9CBC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347808" y="305152"/>
            <a:ext cx="11496384" cy="720348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3200" b="1" noProof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charset="-122"/>
                <a:sym typeface="思源黑体 CN" panose="020B0500000000000000" pitchFamily="34" charset="-122"/>
              </a:rPr>
              <a:t>模型评估与风险预测:评测方案设计</a:t>
            </a:r>
          </a:p>
        </p:txBody>
      </p:sp>
      <p:sp>
        <p:nvSpPr>
          <p:cNvPr id="2" name="Text2">
            <a:extLst>
              <a:ext uri="{FF2B5EF4-FFF2-40B4-BE49-F238E27FC236}">
                <a16:creationId xmlns:a16="http://schemas.microsoft.com/office/drawing/2014/main" id="{4D8547BB-CFCF-F233-E3B3-B64E523AD30F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347807" y="5067637"/>
            <a:ext cx="2800507" cy="522935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zh-CN" altLang="en-US" sz="1600" b="1">
                <a:latin typeface="微软雅黑" panose="020B0503020204020204" pitchFamily="34" charset="-122"/>
                <a:ea typeface="微软雅黑" panose="020B0503020204020204" pitchFamily="34" charset="-122"/>
              </a:rPr>
              <a:t>深度学习模型准确性高</a:t>
            </a:r>
          </a:p>
        </p:txBody>
      </p:sp>
      <p:sp>
        <p:nvSpPr>
          <p:cNvPr id="3" name="Text3">
            <a:extLst>
              <a:ext uri="{FF2B5EF4-FFF2-40B4-BE49-F238E27FC236}">
                <a16:creationId xmlns:a16="http://schemas.microsoft.com/office/drawing/2014/main" id="{9DE7B7DC-10F0-2176-20D3-DBAA9ED8D9BA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3258501" y="5067636"/>
            <a:ext cx="2709261" cy="522935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zh-CN" altLang="en-US" sz="1600" b="1">
                <a:latin typeface="微软雅黑" panose="020B0503020204020204" pitchFamily="34" charset="-122"/>
                <a:ea typeface="微软雅黑" panose="020B0503020204020204" pitchFamily="34" charset="-122"/>
              </a:rPr>
              <a:t>风险预测能力强大</a:t>
            </a:r>
          </a:p>
        </p:txBody>
      </p:sp>
      <p:sp>
        <p:nvSpPr>
          <p:cNvPr id="4" name="Text4">
            <a:extLst>
              <a:ext uri="{FF2B5EF4-FFF2-40B4-BE49-F238E27FC236}">
                <a16:creationId xmlns:a16="http://schemas.microsoft.com/office/drawing/2014/main" id="{E421CC96-FB27-4942-F90B-1497DF3C4CF0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6224240" y="5065019"/>
            <a:ext cx="2661669" cy="522935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zh-CN" altLang="en-US" sz="1600" b="1">
                <a:latin typeface="微软雅黑" panose="020B0503020204020204" pitchFamily="34" charset="-122"/>
                <a:ea typeface="微软雅黑" panose="020B0503020204020204" pitchFamily="34" charset="-122"/>
              </a:rPr>
              <a:t>模型鲁棒性强</a:t>
            </a:r>
          </a:p>
        </p:txBody>
      </p:sp>
      <p:sp>
        <p:nvSpPr>
          <p:cNvPr id="5" name="Text5">
            <a:extLst>
              <a:ext uri="{FF2B5EF4-FFF2-40B4-BE49-F238E27FC236}">
                <a16:creationId xmlns:a16="http://schemas.microsoft.com/office/drawing/2014/main" id="{CD143B36-90DE-C04E-ABE8-0BB275A2A1DF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779016" y="5703356"/>
            <a:ext cx="1831937" cy="522935"/>
          </a:xfrm>
          <a:prstGeom prst="rect">
            <a:avLst/>
          </a:prstGeom>
          <a:noFill/>
        </p:spPr>
        <p:txBody>
          <a:bodyPr wrap="square" tIns="36000" bIns="36000" rtlCol="0" anchor="t" anchorCtr="0">
            <a:normAutofit fontScale="77500" lnSpcReduction="2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altLang="zh-CN" sz="12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Model evaluation and risk prediction: evaluation scheme design</a:t>
            </a:r>
          </a:p>
        </p:txBody>
      </p:sp>
      <p:sp>
        <p:nvSpPr>
          <p:cNvPr id="6" name="Text6">
            <a:extLst>
              <a:ext uri="{FF2B5EF4-FFF2-40B4-BE49-F238E27FC236}">
                <a16:creationId xmlns:a16="http://schemas.microsoft.com/office/drawing/2014/main" id="{7F1F400C-9E3C-F652-48FC-6D9A191517FE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3701934" y="5703356"/>
            <a:ext cx="1831937" cy="522935"/>
          </a:xfrm>
          <a:prstGeom prst="rect">
            <a:avLst/>
          </a:prstGeom>
          <a:noFill/>
        </p:spPr>
        <p:txBody>
          <a:bodyPr wrap="square" tIns="36000" bIns="36000" rtlCol="0" anchor="t" anchorCtr="0">
            <a:normAutofit fontScale="85000" lnSpcReduction="1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altLang="zh-CN" sz="12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Intelligent animation with one click expression</a:t>
            </a:r>
            <a:endParaRPr lang="zh-CN" altLang="en-US" sz="120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7">
            <a:extLst>
              <a:ext uri="{FF2B5EF4-FFF2-40B4-BE49-F238E27FC236}">
                <a16:creationId xmlns:a16="http://schemas.microsoft.com/office/drawing/2014/main" id="{41D9FC90-AE9C-CE9C-DD1B-47A88414C1E2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6615311" y="5700739"/>
            <a:ext cx="1831937" cy="522935"/>
          </a:xfrm>
          <a:prstGeom prst="rect">
            <a:avLst/>
          </a:prstGeom>
          <a:noFill/>
        </p:spPr>
        <p:txBody>
          <a:bodyPr wrap="square" tIns="36000" bIns="36000" rtlCol="0" anchor="t" anchorCtr="0">
            <a:normAutofit fontScale="85000" lnSpcReduction="1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altLang="zh-CN" sz="12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Intelligent animation with one click expression</a:t>
            </a:r>
            <a:endParaRPr lang="zh-CN" altLang="en-US" sz="120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8">
            <a:extLst>
              <a:ext uri="{FF2B5EF4-FFF2-40B4-BE49-F238E27FC236}">
                <a16:creationId xmlns:a16="http://schemas.microsoft.com/office/drawing/2014/main" id="{5DE9F6B3-99C4-021F-9A2B-A5DF2735DC73}"/>
              </a:ext>
            </a:extLst>
          </p:cNvPr>
          <p:cNvSpPr/>
          <p:nvPr/>
        </p:nvSpPr>
        <p:spPr>
          <a:xfrm>
            <a:off x="6176648" y="1601364"/>
            <a:ext cx="2709261" cy="2502548"/>
          </a:xfrm>
          <a:prstGeom prst="roundRect">
            <a:avLst>
              <a:gd name="adj" fmla="val 5056"/>
            </a:avLst>
          </a:prstGeom>
          <a:solidFill>
            <a:schemeClr val="accent1"/>
          </a:solidFill>
          <a:ln w="6350">
            <a:solidFill>
              <a:schemeClr val="accent1"/>
            </a:solidFill>
          </a:ln>
          <a:effectLst>
            <a:outerShdw blurRad="444500" dir="5700000" sx="103000" sy="103000" algn="ctr" rotWithShape="0">
              <a:schemeClr val="accent1">
                <a:alpha val="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Text9">
            <a:extLst>
              <a:ext uri="{FF2B5EF4-FFF2-40B4-BE49-F238E27FC236}">
                <a16:creationId xmlns:a16="http://schemas.microsoft.com/office/drawing/2014/main" id="{D9CD3040-C7F0-F73F-55A1-0C0B81480E40}"/>
              </a:ext>
            </a:extLst>
          </p:cNvPr>
          <p:cNvSpPr/>
          <p:nvPr/>
        </p:nvSpPr>
        <p:spPr>
          <a:xfrm>
            <a:off x="3258501" y="1602376"/>
            <a:ext cx="2709261" cy="2502548"/>
          </a:xfrm>
          <a:prstGeom prst="roundRect">
            <a:avLst>
              <a:gd name="adj" fmla="val 5056"/>
            </a:avLst>
          </a:prstGeom>
          <a:solidFill>
            <a:schemeClr val="accent1"/>
          </a:solidFill>
          <a:ln w="6350">
            <a:solidFill>
              <a:schemeClr val="accent1"/>
            </a:solidFill>
          </a:ln>
          <a:effectLst>
            <a:outerShdw blurRad="444500" dir="5700000" sx="103000" sy="103000" algn="ctr" rotWithShape="0">
              <a:schemeClr val="accent1">
                <a:alpha val="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Text10">
            <a:extLst>
              <a:ext uri="{FF2B5EF4-FFF2-40B4-BE49-F238E27FC236}">
                <a16:creationId xmlns:a16="http://schemas.microsoft.com/office/drawing/2014/main" id="{B0CC8967-9355-6DFA-D441-452866278C7F}"/>
              </a:ext>
            </a:extLst>
          </p:cNvPr>
          <p:cNvSpPr/>
          <p:nvPr/>
        </p:nvSpPr>
        <p:spPr>
          <a:xfrm>
            <a:off x="347807" y="1601364"/>
            <a:ext cx="2709261" cy="2502548"/>
          </a:xfrm>
          <a:prstGeom prst="roundRect">
            <a:avLst>
              <a:gd name="adj" fmla="val 5056"/>
            </a:avLst>
          </a:prstGeom>
          <a:solidFill>
            <a:schemeClr val="accent1"/>
          </a:solidFill>
          <a:ln w="6350">
            <a:solidFill>
              <a:schemeClr val="accent1"/>
            </a:solidFill>
          </a:ln>
          <a:effectLst>
            <a:outerShdw blurRad="444500" dir="5700000" sx="103000" sy="103000" algn="ctr" rotWithShape="0">
              <a:schemeClr val="accent1">
                <a:alpha val="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Text11">
            <a:extLst>
              <a:ext uri="{FF2B5EF4-FFF2-40B4-BE49-F238E27FC236}">
                <a16:creationId xmlns:a16="http://schemas.microsoft.com/office/drawing/2014/main" id="{019DCE99-8422-6316-B64F-DF5486607BA1}"/>
              </a:ext>
            </a:extLst>
          </p:cNvPr>
          <p:cNvSpPr txBox="1"/>
          <p:nvPr>
            <p:custDataLst>
              <p:tags r:id="rId10"/>
            </p:custDataLst>
          </p:nvPr>
        </p:nvSpPr>
        <p:spPr>
          <a:xfrm>
            <a:off x="470968" y="1739458"/>
            <a:ext cx="2444801" cy="1810603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altLang="zh-CN" sz="1400" dirty="0" err="1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通过大量贷款数据的训练，深度学习模型在风险评估中展现出</a:t>
            </a:r>
            <a:r>
              <a:rPr lang="zh-CN" altLang="en-US" sz="14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超高的</a:t>
            </a:r>
            <a:r>
              <a:rPr lang="en-US" altLang="zh-CN" sz="1400" dirty="0" err="1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准确率，远超传统方法</a:t>
            </a:r>
            <a:r>
              <a:rPr lang="en-US" altLang="zh-CN" sz="14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</p:txBody>
      </p:sp>
      <p:sp>
        <p:nvSpPr>
          <p:cNvPr id="12" name="Text12">
            <a:extLst>
              <a:ext uri="{FF2B5EF4-FFF2-40B4-BE49-F238E27FC236}">
                <a16:creationId xmlns:a16="http://schemas.microsoft.com/office/drawing/2014/main" id="{A3B0160C-0390-FF4B-8971-B4C717F598DA}"/>
              </a:ext>
            </a:extLst>
          </p:cNvPr>
          <p:cNvSpPr txBox="1"/>
          <p:nvPr>
            <p:custDataLst>
              <p:tags r:id="rId11"/>
            </p:custDataLst>
          </p:nvPr>
        </p:nvSpPr>
        <p:spPr>
          <a:xfrm>
            <a:off x="3387450" y="1739458"/>
            <a:ext cx="2474061" cy="1810603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altLang="zh-CN" sz="140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深度学习模型能提前预测潜在风险，减少不良贷款率，数据显示，预测准确率提升了20%。</a:t>
            </a:r>
          </a:p>
        </p:txBody>
      </p:sp>
      <p:sp>
        <p:nvSpPr>
          <p:cNvPr id="13" name="Text13">
            <a:extLst>
              <a:ext uri="{FF2B5EF4-FFF2-40B4-BE49-F238E27FC236}">
                <a16:creationId xmlns:a16="http://schemas.microsoft.com/office/drawing/2014/main" id="{A0ACF0F3-31B1-D1D8-4A39-DE819C8527F1}"/>
              </a:ext>
            </a:extLst>
          </p:cNvPr>
          <p:cNvSpPr txBox="1"/>
          <p:nvPr>
            <p:custDataLst>
              <p:tags r:id="rId12"/>
            </p:custDataLst>
          </p:nvPr>
        </p:nvSpPr>
        <p:spPr>
          <a:xfrm>
            <a:off x="6316556" y="1736841"/>
            <a:ext cx="2433993" cy="1810603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altLang="zh-CN" sz="140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深度学习模型在处理复杂、非线性的贷款数据时，展现出强大的鲁棒性，有效应对数据波动。</a:t>
            </a:r>
          </a:p>
        </p:txBody>
      </p:sp>
      <p:sp>
        <p:nvSpPr>
          <p:cNvPr id="70" name="Text14">
            <a:extLst>
              <a:ext uri="{FF2B5EF4-FFF2-40B4-BE49-F238E27FC236}">
                <a16:creationId xmlns:a16="http://schemas.microsoft.com/office/drawing/2014/main" id="{4ED03A49-5B8A-0BD3-A365-784D01412E4B}"/>
              </a:ext>
            </a:extLst>
          </p:cNvPr>
          <p:cNvSpPr txBox="1"/>
          <p:nvPr>
            <p:custDataLst>
              <p:tags r:id="rId13"/>
            </p:custDataLst>
          </p:nvPr>
        </p:nvSpPr>
        <p:spPr>
          <a:xfrm>
            <a:off x="9134931" y="5065019"/>
            <a:ext cx="2709261" cy="522935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zh-CN" altLang="en-US" sz="1600" b="1">
                <a:latin typeface="微软雅黑" panose="020B0503020204020204" pitchFamily="34" charset="-122"/>
                <a:ea typeface="微软雅黑" panose="020B0503020204020204" pitchFamily="34" charset="-122"/>
              </a:rPr>
              <a:t>模型优化空间大</a:t>
            </a:r>
          </a:p>
        </p:txBody>
      </p:sp>
      <p:sp>
        <p:nvSpPr>
          <p:cNvPr id="71" name="Text15">
            <a:extLst>
              <a:ext uri="{FF2B5EF4-FFF2-40B4-BE49-F238E27FC236}">
                <a16:creationId xmlns:a16="http://schemas.microsoft.com/office/drawing/2014/main" id="{D2249A11-9820-F554-0FC8-46C58D2A25F6}"/>
              </a:ext>
            </a:extLst>
          </p:cNvPr>
          <p:cNvSpPr txBox="1"/>
          <p:nvPr>
            <p:custDataLst>
              <p:tags r:id="rId14"/>
            </p:custDataLst>
          </p:nvPr>
        </p:nvSpPr>
        <p:spPr>
          <a:xfrm>
            <a:off x="9573594" y="5700739"/>
            <a:ext cx="1831937" cy="522935"/>
          </a:xfrm>
          <a:prstGeom prst="rect">
            <a:avLst/>
          </a:prstGeom>
          <a:noFill/>
        </p:spPr>
        <p:txBody>
          <a:bodyPr wrap="square" tIns="36000" bIns="36000" rtlCol="0" anchor="t" anchorCtr="0">
            <a:normAutofit fontScale="85000" lnSpcReduction="1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altLang="zh-CN" sz="120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Intelligent animation with one click expression</a:t>
            </a:r>
            <a:endParaRPr lang="zh-CN" altLang="en-US" sz="120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2" name="Text16">
            <a:extLst>
              <a:ext uri="{FF2B5EF4-FFF2-40B4-BE49-F238E27FC236}">
                <a16:creationId xmlns:a16="http://schemas.microsoft.com/office/drawing/2014/main" id="{433BA892-F178-8A25-93D7-A749E9DBCDB1}"/>
              </a:ext>
            </a:extLst>
          </p:cNvPr>
          <p:cNvSpPr/>
          <p:nvPr/>
        </p:nvSpPr>
        <p:spPr>
          <a:xfrm>
            <a:off x="9134931" y="1603981"/>
            <a:ext cx="2709261" cy="2502548"/>
          </a:xfrm>
          <a:prstGeom prst="roundRect">
            <a:avLst>
              <a:gd name="adj" fmla="val 5056"/>
            </a:avLst>
          </a:prstGeom>
          <a:solidFill>
            <a:schemeClr val="accent1"/>
          </a:solidFill>
          <a:ln w="6350">
            <a:solidFill>
              <a:schemeClr val="accent1"/>
            </a:solidFill>
          </a:ln>
          <a:effectLst>
            <a:outerShdw blurRad="444500" dir="5700000" sx="103000" sy="103000" algn="ctr" rotWithShape="0">
              <a:schemeClr val="accent1">
                <a:alpha val="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3" name="Text17">
            <a:extLst>
              <a:ext uri="{FF2B5EF4-FFF2-40B4-BE49-F238E27FC236}">
                <a16:creationId xmlns:a16="http://schemas.microsoft.com/office/drawing/2014/main" id="{42593A48-801E-D8B7-C8BD-CC274BE7C732}"/>
              </a:ext>
            </a:extLst>
          </p:cNvPr>
          <p:cNvSpPr txBox="1"/>
          <p:nvPr>
            <p:custDataLst>
              <p:tags r:id="rId15"/>
            </p:custDataLst>
          </p:nvPr>
        </p:nvSpPr>
        <p:spPr>
          <a:xfrm>
            <a:off x="9274839" y="1739458"/>
            <a:ext cx="2433993" cy="1810603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altLang="zh-CN" sz="140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深度学习模型可基于实时数据进行持续优化，不断提升风险预测能力，实现贷款业务的动态管理。</a:t>
            </a:r>
          </a:p>
        </p:txBody>
      </p:sp>
      <p:grpSp>
        <p:nvGrpSpPr>
          <p:cNvPr id="14" name="Text18">
            <a:extLst>
              <a:ext uri="{FF2B5EF4-FFF2-40B4-BE49-F238E27FC236}">
                <a16:creationId xmlns:a16="http://schemas.microsoft.com/office/drawing/2014/main" id="{F477A034-4DA7-1B7C-0CC5-46C7CB42BBF9}"/>
              </a:ext>
            </a:extLst>
          </p:cNvPr>
          <p:cNvGrpSpPr/>
          <p:nvPr/>
        </p:nvGrpSpPr>
        <p:grpSpPr>
          <a:xfrm>
            <a:off x="1118860" y="3783202"/>
            <a:ext cx="1167155" cy="1169032"/>
            <a:chOff x="1645753" y="3836793"/>
            <a:chExt cx="1340733" cy="1340730"/>
          </a:xfrm>
        </p:grpSpPr>
        <p:sp>
          <p:nvSpPr>
            <p:cNvPr id="15" name="Freeform: Shape 48">
              <a:extLst>
                <a:ext uri="{FF2B5EF4-FFF2-40B4-BE49-F238E27FC236}">
                  <a16:creationId xmlns:a16="http://schemas.microsoft.com/office/drawing/2014/main" id="{0CEC1721-01F6-9939-9911-F4B9000C59D9}"/>
                </a:ext>
              </a:extLst>
            </p:cNvPr>
            <p:cNvSpPr/>
            <p:nvPr/>
          </p:nvSpPr>
          <p:spPr>
            <a:xfrm>
              <a:off x="1645753" y="3836793"/>
              <a:ext cx="1340733" cy="1340730"/>
            </a:xfrm>
            <a:custGeom>
              <a:avLst/>
              <a:gdLst>
                <a:gd name="connsiteX0" fmla="*/ 571500 w 1143000"/>
                <a:gd name="connsiteY0" fmla="*/ 0 h 1143000"/>
                <a:gd name="connsiteX1" fmla="*/ 1143000 w 1143000"/>
                <a:gd name="connsiteY1" fmla="*/ 571500 h 1143000"/>
                <a:gd name="connsiteX2" fmla="*/ 571500 w 1143000"/>
                <a:gd name="connsiteY2" fmla="*/ 1143000 h 1143000"/>
                <a:gd name="connsiteX3" fmla="*/ 0 w 1143000"/>
                <a:gd name="connsiteY3" fmla="*/ 571500 h 1143000"/>
                <a:gd name="connsiteX4" fmla="*/ 571500 w 1143000"/>
                <a:gd name="connsiteY4" fmla="*/ 0 h 1143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3000" h="1143000">
                  <a:moveTo>
                    <a:pt x="571500" y="0"/>
                  </a:moveTo>
                  <a:cubicBezTo>
                    <a:pt x="887131" y="0"/>
                    <a:pt x="1143000" y="255869"/>
                    <a:pt x="1143000" y="571500"/>
                  </a:cubicBezTo>
                  <a:cubicBezTo>
                    <a:pt x="1143000" y="887131"/>
                    <a:pt x="887131" y="1143000"/>
                    <a:pt x="571500" y="1143000"/>
                  </a:cubicBezTo>
                  <a:cubicBezTo>
                    <a:pt x="255869" y="1143000"/>
                    <a:pt x="0" y="887131"/>
                    <a:pt x="0" y="571500"/>
                  </a:cubicBezTo>
                  <a:cubicBezTo>
                    <a:pt x="0" y="255869"/>
                    <a:pt x="255869" y="0"/>
                    <a:pt x="57150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762000" dist="1143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E7E3AF0C-7C51-785C-F82C-F8E5755A94D3}"/>
                </a:ext>
              </a:extLst>
            </p:cNvPr>
            <p:cNvGrpSpPr/>
            <p:nvPr/>
          </p:nvGrpSpPr>
          <p:grpSpPr>
            <a:xfrm>
              <a:off x="1743255" y="3934295"/>
              <a:ext cx="1145728" cy="1145725"/>
              <a:chOff x="1743255" y="3934295"/>
              <a:chExt cx="1145728" cy="1145725"/>
            </a:xfrm>
          </p:grpSpPr>
          <p:sp>
            <p:nvSpPr>
              <p:cNvPr id="17" name="Freeform: Shape 49">
                <a:extLst>
                  <a:ext uri="{FF2B5EF4-FFF2-40B4-BE49-F238E27FC236}">
                    <a16:creationId xmlns:a16="http://schemas.microsoft.com/office/drawing/2014/main" id="{9816AEA2-4855-D948-BCC1-6F290B201B4D}"/>
                  </a:ext>
                </a:extLst>
              </p:cNvPr>
              <p:cNvSpPr/>
              <p:nvPr/>
            </p:nvSpPr>
            <p:spPr>
              <a:xfrm>
                <a:off x="1743255" y="3934295"/>
                <a:ext cx="1145728" cy="1145725"/>
              </a:xfrm>
              <a:custGeom>
                <a:avLst/>
                <a:gdLst>
                  <a:gd name="connsiteX0" fmla="*/ 571500 w 1143000"/>
                  <a:gd name="connsiteY0" fmla="*/ 0 h 1143000"/>
                  <a:gd name="connsiteX1" fmla="*/ 1143000 w 1143000"/>
                  <a:gd name="connsiteY1" fmla="*/ 571500 h 1143000"/>
                  <a:gd name="connsiteX2" fmla="*/ 571500 w 1143000"/>
                  <a:gd name="connsiteY2" fmla="*/ 1143000 h 1143000"/>
                  <a:gd name="connsiteX3" fmla="*/ 0 w 1143000"/>
                  <a:gd name="connsiteY3" fmla="*/ 571500 h 1143000"/>
                  <a:gd name="connsiteX4" fmla="*/ 571500 w 1143000"/>
                  <a:gd name="connsiteY4" fmla="*/ 0 h 1143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43000" h="1143000">
                    <a:moveTo>
                      <a:pt x="571500" y="0"/>
                    </a:moveTo>
                    <a:cubicBezTo>
                      <a:pt x="887131" y="0"/>
                      <a:pt x="1143000" y="255869"/>
                      <a:pt x="1143000" y="571500"/>
                    </a:cubicBezTo>
                    <a:cubicBezTo>
                      <a:pt x="1143000" y="887131"/>
                      <a:pt x="887131" y="1143000"/>
                      <a:pt x="571500" y="1143000"/>
                    </a:cubicBezTo>
                    <a:cubicBezTo>
                      <a:pt x="255869" y="1143000"/>
                      <a:pt x="0" y="887131"/>
                      <a:pt x="0" y="571500"/>
                    </a:cubicBezTo>
                    <a:cubicBezTo>
                      <a:pt x="0" y="255869"/>
                      <a:pt x="255869" y="0"/>
                      <a:pt x="57150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accent1"/>
                </a:solidFill>
                <a:prstDash val="dash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等线" panose="02110004020202020204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等线" panose="02110004020202020204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等线" panose="02110004020202020204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等线" panose="02110004020202020204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等线" panose="02110004020202020204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等线" panose="02110004020202020204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等线" panose="02110004020202020204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等线" panose="02110004020202020204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等线" panose="02110004020202020204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8" name="圆形">
                <a:extLst>
                  <a:ext uri="{FF2B5EF4-FFF2-40B4-BE49-F238E27FC236}">
                    <a16:creationId xmlns:a16="http://schemas.microsoft.com/office/drawing/2014/main" id="{F1F5EF09-C90B-8C4B-BA02-DE3DB8B5207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67919" y="4058957"/>
                <a:ext cx="896400" cy="89640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等线" panose="02110004020202020204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等线" panose="02110004020202020204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等线" panose="02110004020202020204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等线" panose="02110004020202020204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等线" panose="02110004020202020204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等线" panose="02110004020202020204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等线" panose="02110004020202020204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等线" panose="02110004020202020204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rgbClr val="FFFFFF"/>
                    </a:solidFill>
                    <a:latin typeface="等线" panose="02110004020202020204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28" name="Shape1">
            <a:extLst>
              <a:ext uri="{FF2B5EF4-FFF2-40B4-BE49-F238E27FC236}">
                <a16:creationId xmlns:a16="http://schemas.microsoft.com/office/drawing/2014/main" id="{C458AD61-0B1F-EC15-6A9F-4A4CD479EC6D}"/>
              </a:ext>
            </a:extLst>
          </p:cNvPr>
          <p:cNvSpPr>
            <a:spLocks noChangeAspect="1"/>
          </p:cNvSpPr>
          <p:nvPr/>
        </p:nvSpPr>
        <p:spPr>
          <a:xfrm>
            <a:off x="1505058" y="4133967"/>
            <a:ext cx="408910" cy="401316"/>
          </a:xfrm>
          <a:custGeom>
            <a:avLst/>
            <a:gdLst>
              <a:gd name="connsiteX0" fmla="*/ 1376243 w 1512887"/>
              <a:gd name="connsiteY0" fmla="*/ 993974 h 1482407"/>
              <a:gd name="connsiteX1" fmla="*/ 1495901 w 1512887"/>
              <a:gd name="connsiteY1" fmla="*/ 1060490 h 1482407"/>
              <a:gd name="connsiteX2" fmla="*/ 756444 w 1512887"/>
              <a:gd name="connsiteY2" fmla="*/ 1482408 h 1482407"/>
              <a:gd name="connsiteX3" fmla="*/ 4167 w 1512887"/>
              <a:gd name="connsiteY3" fmla="*/ 1060490 h 1482407"/>
              <a:gd name="connsiteX4" fmla="*/ 124698 w 1512887"/>
              <a:gd name="connsiteY4" fmla="*/ 993974 h 1482407"/>
              <a:gd name="connsiteX5" fmla="*/ 756404 w 1512887"/>
              <a:gd name="connsiteY5" fmla="*/ 1344970 h 1482407"/>
              <a:gd name="connsiteX6" fmla="*/ 1376243 w 1512887"/>
              <a:gd name="connsiteY6" fmla="*/ 993974 h 1482407"/>
              <a:gd name="connsiteX7" fmla="*/ 1376243 w 1512887"/>
              <a:gd name="connsiteY7" fmla="*/ 676473 h 1482407"/>
              <a:gd name="connsiteX8" fmla="*/ 1495901 w 1512887"/>
              <a:gd name="connsiteY8" fmla="*/ 742990 h 1482407"/>
              <a:gd name="connsiteX9" fmla="*/ 756444 w 1512887"/>
              <a:gd name="connsiteY9" fmla="*/ 1164908 h 1482407"/>
              <a:gd name="connsiteX10" fmla="*/ 4167 w 1512887"/>
              <a:gd name="connsiteY10" fmla="*/ 742990 h 1482407"/>
              <a:gd name="connsiteX11" fmla="*/ 124698 w 1512887"/>
              <a:gd name="connsiteY11" fmla="*/ 676473 h 1482407"/>
              <a:gd name="connsiteX12" fmla="*/ 756404 w 1512887"/>
              <a:gd name="connsiteY12" fmla="*/ 1027470 h 1482407"/>
              <a:gd name="connsiteX13" fmla="*/ 1376243 w 1512887"/>
              <a:gd name="connsiteY13" fmla="*/ 676473 h 1482407"/>
              <a:gd name="connsiteX14" fmla="*/ 756444 w 1512887"/>
              <a:gd name="connsiteY14" fmla="*/ 40 h 1482407"/>
              <a:gd name="connsiteX15" fmla="*/ 1512888 w 1512887"/>
              <a:gd name="connsiteY15" fmla="*/ 425490 h 1482407"/>
              <a:gd name="connsiteX16" fmla="*/ 756444 w 1512887"/>
              <a:gd name="connsiteY16" fmla="*/ 850979 h 1482407"/>
              <a:gd name="connsiteX17" fmla="*/ 0 w 1512887"/>
              <a:gd name="connsiteY17" fmla="*/ 425490 h 1482407"/>
              <a:gd name="connsiteX18" fmla="*/ 756444 w 1512887"/>
              <a:gd name="connsiteY18" fmla="*/ 0 h 1482407"/>
              <a:gd name="connsiteX19" fmla="*/ 756444 w 1512887"/>
              <a:gd name="connsiteY19" fmla="*/ 136644 h 1482407"/>
              <a:gd name="connsiteX20" fmla="*/ 242848 w 1512887"/>
              <a:gd name="connsiteY20" fmla="*/ 425490 h 1482407"/>
              <a:gd name="connsiteX21" fmla="*/ 756444 w 1512887"/>
              <a:gd name="connsiteY21" fmla="*/ 714335 h 1482407"/>
              <a:gd name="connsiteX22" fmla="*/ 1270000 w 1512887"/>
              <a:gd name="connsiteY22" fmla="*/ 425490 h 1482407"/>
              <a:gd name="connsiteX23" fmla="*/ 756444 w 1512887"/>
              <a:gd name="connsiteY23" fmla="*/ 136604 h 14824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512887" h="1482407">
                <a:moveTo>
                  <a:pt x="1376243" y="993974"/>
                </a:moveTo>
                <a:lnTo>
                  <a:pt x="1495901" y="1060490"/>
                </a:lnTo>
                <a:lnTo>
                  <a:pt x="756444" y="1482408"/>
                </a:lnTo>
                <a:lnTo>
                  <a:pt x="4167" y="1060490"/>
                </a:lnTo>
                <a:lnTo>
                  <a:pt x="124698" y="993974"/>
                </a:lnTo>
                <a:lnTo>
                  <a:pt x="756404" y="1344970"/>
                </a:lnTo>
                <a:lnTo>
                  <a:pt x="1376243" y="993974"/>
                </a:lnTo>
                <a:close/>
                <a:moveTo>
                  <a:pt x="1376243" y="676473"/>
                </a:moveTo>
                <a:lnTo>
                  <a:pt x="1495901" y="742990"/>
                </a:lnTo>
                <a:lnTo>
                  <a:pt x="756444" y="1164908"/>
                </a:lnTo>
                <a:lnTo>
                  <a:pt x="4167" y="742990"/>
                </a:lnTo>
                <a:lnTo>
                  <a:pt x="124698" y="676473"/>
                </a:lnTo>
                <a:lnTo>
                  <a:pt x="756404" y="1027470"/>
                </a:lnTo>
                <a:lnTo>
                  <a:pt x="1376243" y="676473"/>
                </a:lnTo>
                <a:close/>
                <a:moveTo>
                  <a:pt x="756444" y="40"/>
                </a:moveTo>
                <a:lnTo>
                  <a:pt x="1512888" y="425490"/>
                </a:lnTo>
                <a:lnTo>
                  <a:pt x="756444" y="850979"/>
                </a:lnTo>
                <a:lnTo>
                  <a:pt x="0" y="425490"/>
                </a:lnTo>
                <a:lnTo>
                  <a:pt x="756444" y="0"/>
                </a:lnTo>
                <a:close/>
                <a:moveTo>
                  <a:pt x="756444" y="136644"/>
                </a:moveTo>
                <a:lnTo>
                  <a:pt x="242848" y="425490"/>
                </a:lnTo>
                <a:lnTo>
                  <a:pt x="756444" y="714335"/>
                </a:lnTo>
                <a:lnTo>
                  <a:pt x="1270000" y="425490"/>
                </a:lnTo>
                <a:lnTo>
                  <a:pt x="756444" y="136604"/>
                </a:lnTo>
                <a:close/>
              </a:path>
            </a:pathLst>
          </a:custGeom>
          <a:solidFill>
            <a:schemeClr val="tx2"/>
          </a:solidFill>
          <a:ln w="1860" cap="flat">
            <a:noFill/>
            <a:prstDash val="solid"/>
            <a:miter/>
          </a:ln>
        </p:spPr>
        <p:txBody>
          <a:bodyPr wrap="square" rtlCol="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9" name="Text19">
            <a:extLst>
              <a:ext uri="{FF2B5EF4-FFF2-40B4-BE49-F238E27FC236}">
                <a16:creationId xmlns:a16="http://schemas.microsoft.com/office/drawing/2014/main" id="{020BD2BC-2D2D-CDDF-037D-B94D6F9C9F9F}"/>
              </a:ext>
            </a:extLst>
          </p:cNvPr>
          <p:cNvGrpSpPr/>
          <p:nvPr/>
        </p:nvGrpSpPr>
        <p:grpSpPr>
          <a:xfrm>
            <a:off x="4029554" y="3783202"/>
            <a:ext cx="1167155" cy="1169032"/>
            <a:chOff x="5329270" y="3836793"/>
            <a:chExt cx="1340733" cy="1340730"/>
          </a:xfrm>
        </p:grpSpPr>
        <p:sp>
          <p:nvSpPr>
            <p:cNvPr id="20" name="Freeform: Shape 8">
              <a:extLst>
                <a:ext uri="{FF2B5EF4-FFF2-40B4-BE49-F238E27FC236}">
                  <a16:creationId xmlns:a16="http://schemas.microsoft.com/office/drawing/2014/main" id="{2211B3F5-F6A9-593D-7007-BCEB32C93E11}"/>
                </a:ext>
              </a:extLst>
            </p:cNvPr>
            <p:cNvSpPr/>
            <p:nvPr/>
          </p:nvSpPr>
          <p:spPr>
            <a:xfrm>
              <a:off x="5329270" y="3836793"/>
              <a:ext cx="1340733" cy="1340730"/>
            </a:xfrm>
            <a:custGeom>
              <a:avLst/>
              <a:gdLst>
                <a:gd name="connsiteX0" fmla="*/ 571500 w 1143000"/>
                <a:gd name="connsiteY0" fmla="*/ 0 h 1143000"/>
                <a:gd name="connsiteX1" fmla="*/ 1143000 w 1143000"/>
                <a:gd name="connsiteY1" fmla="*/ 571500 h 1143000"/>
                <a:gd name="connsiteX2" fmla="*/ 571500 w 1143000"/>
                <a:gd name="connsiteY2" fmla="*/ 1143000 h 1143000"/>
                <a:gd name="connsiteX3" fmla="*/ 0 w 1143000"/>
                <a:gd name="connsiteY3" fmla="*/ 571500 h 1143000"/>
                <a:gd name="connsiteX4" fmla="*/ 571500 w 1143000"/>
                <a:gd name="connsiteY4" fmla="*/ 0 h 1143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3000" h="1143000">
                  <a:moveTo>
                    <a:pt x="571500" y="0"/>
                  </a:moveTo>
                  <a:cubicBezTo>
                    <a:pt x="887131" y="0"/>
                    <a:pt x="1143000" y="255869"/>
                    <a:pt x="1143000" y="571500"/>
                  </a:cubicBezTo>
                  <a:cubicBezTo>
                    <a:pt x="1143000" y="887131"/>
                    <a:pt x="887131" y="1143000"/>
                    <a:pt x="571500" y="1143000"/>
                  </a:cubicBezTo>
                  <a:cubicBezTo>
                    <a:pt x="255869" y="1143000"/>
                    <a:pt x="0" y="887131"/>
                    <a:pt x="0" y="571500"/>
                  </a:cubicBezTo>
                  <a:cubicBezTo>
                    <a:pt x="0" y="255869"/>
                    <a:pt x="255869" y="0"/>
                    <a:pt x="57150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762000" dist="1143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Freeform: Shape 9">
              <a:extLst>
                <a:ext uri="{FF2B5EF4-FFF2-40B4-BE49-F238E27FC236}">
                  <a16:creationId xmlns:a16="http://schemas.microsoft.com/office/drawing/2014/main" id="{38D87E28-04C3-33B1-677A-066D50B5CF46}"/>
                </a:ext>
              </a:extLst>
            </p:cNvPr>
            <p:cNvSpPr/>
            <p:nvPr/>
          </p:nvSpPr>
          <p:spPr>
            <a:xfrm>
              <a:off x="5426772" y="3934295"/>
              <a:ext cx="1145728" cy="1145725"/>
            </a:xfrm>
            <a:custGeom>
              <a:avLst/>
              <a:gdLst>
                <a:gd name="connsiteX0" fmla="*/ 571500 w 1143000"/>
                <a:gd name="connsiteY0" fmla="*/ 0 h 1143000"/>
                <a:gd name="connsiteX1" fmla="*/ 1143000 w 1143000"/>
                <a:gd name="connsiteY1" fmla="*/ 571500 h 1143000"/>
                <a:gd name="connsiteX2" fmla="*/ 571500 w 1143000"/>
                <a:gd name="connsiteY2" fmla="*/ 1143000 h 1143000"/>
                <a:gd name="connsiteX3" fmla="*/ 0 w 1143000"/>
                <a:gd name="connsiteY3" fmla="*/ 571500 h 1143000"/>
                <a:gd name="connsiteX4" fmla="*/ 571500 w 1143000"/>
                <a:gd name="connsiteY4" fmla="*/ 0 h 1143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3000" h="1143000">
                  <a:moveTo>
                    <a:pt x="571500" y="0"/>
                  </a:moveTo>
                  <a:cubicBezTo>
                    <a:pt x="887131" y="0"/>
                    <a:pt x="1143000" y="255869"/>
                    <a:pt x="1143000" y="571500"/>
                  </a:cubicBezTo>
                  <a:cubicBezTo>
                    <a:pt x="1143000" y="887131"/>
                    <a:pt x="887131" y="1143000"/>
                    <a:pt x="571500" y="1143000"/>
                  </a:cubicBezTo>
                  <a:cubicBezTo>
                    <a:pt x="255869" y="1143000"/>
                    <a:pt x="0" y="887131"/>
                    <a:pt x="0" y="571500"/>
                  </a:cubicBezTo>
                  <a:cubicBezTo>
                    <a:pt x="0" y="255869"/>
                    <a:pt x="255869" y="0"/>
                    <a:pt x="57150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accent1"/>
              </a:solidFill>
              <a:prstDash val="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圆形">
              <a:extLst>
                <a:ext uri="{FF2B5EF4-FFF2-40B4-BE49-F238E27FC236}">
                  <a16:creationId xmlns:a16="http://schemas.microsoft.com/office/drawing/2014/main" id="{C707C3CE-AAE3-54C3-8C38-482C021B4E0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51435" y="4058957"/>
              <a:ext cx="896400" cy="8964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9" name="Shape2">
            <a:extLst>
              <a:ext uri="{FF2B5EF4-FFF2-40B4-BE49-F238E27FC236}">
                <a16:creationId xmlns:a16="http://schemas.microsoft.com/office/drawing/2014/main" id="{77FE584A-F195-1EE8-27D3-8518C6C8D07D}"/>
              </a:ext>
            </a:extLst>
          </p:cNvPr>
          <p:cNvSpPr>
            <a:spLocks noChangeAspect="1"/>
          </p:cNvSpPr>
          <p:nvPr/>
        </p:nvSpPr>
        <p:spPr>
          <a:xfrm>
            <a:off x="4408674" y="4135771"/>
            <a:ext cx="408910" cy="401316"/>
          </a:xfrm>
          <a:custGeom>
            <a:avLst/>
            <a:gdLst>
              <a:gd name="connsiteX0" fmla="*/ 1376243 w 1512887"/>
              <a:gd name="connsiteY0" fmla="*/ 993974 h 1482407"/>
              <a:gd name="connsiteX1" fmla="*/ 1495901 w 1512887"/>
              <a:gd name="connsiteY1" fmla="*/ 1060490 h 1482407"/>
              <a:gd name="connsiteX2" fmla="*/ 756444 w 1512887"/>
              <a:gd name="connsiteY2" fmla="*/ 1482408 h 1482407"/>
              <a:gd name="connsiteX3" fmla="*/ 4167 w 1512887"/>
              <a:gd name="connsiteY3" fmla="*/ 1060490 h 1482407"/>
              <a:gd name="connsiteX4" fmla="*/ 124698 w 1512887"/>
              <a:gd name="connsiteY4" fmla="*/ 993974 h 1482407"/>
              <a:gd name="connsiteX5" fmla="*/ 756404 w 1512887"/>
              <a:gd name="connsiteY5" fmla="*/ 1344970 h 1482407"/>
              <a:gd name="connsiteX6" fmla="*/ 1376243 w 1512887"/>
              <a:gd name="connsiteY6" fmla="*/ 993974 h 1482407"/>
              <a:gd name="connsiteX7" fmla="*/ 1376243 w 1512887"/>
              <a:gd name="connsiteY7" fmla="*/ 676473 h 1482407"/>
              <a:gd name="connsiteX8" fmla="*/ 1495901 w 1512887"/>
              <a:gd name="connsiteY8" fmla="*/ 742990 h 1482407"/>
              <a:gd name="connsiteX9" fmla="*/ 756444 w 1512887"/>
              <a:gd name="connsiteY9" fmla="*/ 1164908 h 1482407"/>
              <a:gd name="connsiteX10" fmla="*/ 4167 w 1512887"/>
              <a:gd name="connsiteY10" fmla="*/ 742990 h 1482407"/>
              <a:gd name="connsiteX11" fmla="*/ 124698 w 1512887"/>
              <a:gd name="connsiteY11" fmla="*/ 676473 h 1482407"/>
              <a:gd name="connsiteX12" fmla="*/ 756404 w 1512887"/>
              <a:gd name="connsiteY12" fmla="*/ 1027470 h 1482407"/>
              <a:gd name="connsiteX13" fmla="*/ 1376243 w 1512887"/>
              <a:gd name="connsiteY13" fmla="*/ 676473 h 1482407"/>
              <a:gd name="connsiteX14" fmla="*/ 756444 w 1512887"/>
              <a:gd name="connsiteY14" fmla="*/ 40 h 1482407"/>
              <a:gd name="connsiteX15" fmla="*/ 1512888 w 1512887"/>
              <a:gd name="connsiteY15" fmla="*/ 425490 h 1482407"/>
              <a:gd name="connsiteX16" fmla="*/ 756444 w 1512887"/>
              <a:gd name="connsiteY16" fmla="*/ 850979 h 1482407"/>
              <a:gd name="connsiteX17" fmla="*/ 0 w 1512887"/>
              <a:gd name="connsiteY17" fmla="*/ 425490 h 1482407"/>
              <a:gd name="connsiteX18" fmla="*/ 756444 w 1512887"/>
              <a:gd name="connsiteY18" fmla="*/ 0 h 1482407"/>
              <a:gd name="connsiteX19" fmla="*/ 756444 w 1512887"/>
              <a:gd name="connsiteY19" fmla="*/ 136644 h 1482407"/>
              <a:gd name="connsiteX20" fmla="*/ 242848 w 1512887"/>
              <a:gd name="connsiteY20" fmla="*/ 425490 h 1482407"/>
              <a:gd name="connsiteX21" fmla="*/ 756444 w 1512887"/>
              <a:gd name="connsiteY21" fmla="*/ 714335 h 1482407"/>
              <a:gd name="connsiteX22" fmla="*/ 1270000 w 1512887"/>
              <a:gd name="connsiteY22" fmla="*/ 425490 h 1482407"/>
              <a:gd name="connsiteX23" fmla="*/ 756444 w 1512887"/>
              <a:gd name="connsiteY23" fmla="*/ 136604 h 14824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512887" h="1482407">
                <a:moveTo>
                  <a:pt x="1376243" y="993974"/>
                </a:moveTo>
                <a:lnTo>
                  <a:pt x="1495901" y="1060490"/>
                </a:lnTo>
                <a:lnTo>
                  <a:pt x="756444" y="1482408"/>
                </a:lnTo>
                <a:lnTo>
                  <a:pt x="4167" y="1060490"/>
                </a:lnTo>
                <a:lnTo>
                  <a:pt x="124698" y="993974"/>
                </a:lnTo>
                <a:lnTo>
                  <a:pt x="756404" y="1344970"/>
                </a:lnTo>
                <a:lnTo>
                  <a:pt x="1376243" y="993974"/>
                </a:lnTo>
                <a:close/>
                <a:moveTo>
                  <a:pt x="1376243" y="676473"/>
                </a:moveTo>
                <a:lnTo>
                  <a:pt x="1495901" y="742990"/>
                </a:lnTo>
                <a:lnTo>
                  <a:pt x="756444" y="1164908"/>
                </a:lnTo>
                <a:lnTo>
                  <a:pt x="4167" y="742990"/>
                </a:lnTo>
                <a:lnTo>
                  <a:pt x="124698" y="676473"/>
                </a:lnTo>
                <a:lnTo>
                  <a:pt x="756404" y="1027470"/>
                </a:lnTo>
                <a:lnTo>
                  <a:pt x="1376243" y="676473"/>
                </a:lnTo>
                <a:close/>
                <a:moveTo>
                  <a:pt x="756444" y="40"/>
                </a:moveTo>
                <a:lnTo>
                  <a:pt x="1512888" y="425490"/>
                </a:lnTo>
                <a:lnTo>
                  <a:pt x="756444" y="850979"/>
                </a:lnTo>
                <a:lnTo>
                  <a:pt x="0" y="425490"/>
                </a:lnTo>
                <a:lnTo>
                  <a:pt x="756444" y="0"/>
                </a:lnTo>
                <a:close/>
                <a:moveTo>
                  <a:pt x="756444" y="136644"/>
                </a:moveTo>
                <a:lnTo>
                  <a:pt x="242848" y="425490"/>
                </a:lnTo>
                <a:lnTo>
                  <a:pt x="756444" y="714335"/>
                </a:lnTo>
                <a:lnTo>
                  <a:pt x="1270000" y="425490"/>
                </a:lnTo>
                <a:lnTo>
                  <a:pt x="756444" y="136604"/>
                </a:lnTo>
                <a:close/>
              </a:path>
            </a:pathLst>
          </a:custGeom>
          <a:solidFill>
            <a:schemeClr val="tx2"/>
          </a:solidFill>
          <a:ln w="1860" cap="flat">
            <a:noFill/>
            <a:prstDash val="solid"/>
            <a:miter/>
          </a:ln>
        </p:spPr>
        <p:txBody>
          <a:bodyPr wrap="square" rtlCol="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3" name="Text20">
            <a:extLst>
              <a:ext uri="{FF2B5EF4-FFF2-40B4-BE49-F238E27FC236}">
                <a16:creationId xmlns:a16="http://schemas.microsoft.com/office/drawing/2014/main" id="{FFCA2356-A6FD-0D45-AB87-6AB380FB70D2}"/>
              </a:ext>
            </a:extLst>
          </p:cNvPr>
          <p:cNvGrpSpPr/>
          <p:nvPr/>
        </p:nvGrpSpPr>
        <p:grpSpPr>
          <a:xfrm>
            <a:off x="6947701" y="3783202"/>
            <a:ext cx="1167155" cy="1169032"/>
            <a:chOff x="9087694" y="3836793"/>
            <a:chExt cx="1340733" cy="1340730"/>
          </a:xfrm>
        </p:grpSpPr>
        <p:sp>
          <p:nvSpPr>
            <p:cNvPr id="24" name="Freeform: Shape 54">
              <a:extLst>
                <a:ext uri="{FF2B5EF4-FFF2-40B4-BE49-F238E27FC236}">
                  <a16:creationId xmlns:a16="http://schemas.microsoft.com/office/drawing/2014/main" id="{318F9AA8-FBB6-73D2-3952-698890113214}"/>
                </a:ext>
              </a:extLst>
            </p:cNvPr>
            <p:cNvSpPr/>
            <p:nvPr/>
          </p:nvSpPr>
          <p:spPr>
            <a:xfrm>
              <a:off x="9087694" y="3836793"/>
              <a:ext cx="1340733" cy="1340730"/>
            </a:xfrm>
            <a:custGeom>
              <a:avLst/>
              <a:gdLst>
                <a:gd name="connsiteX0" fmla="*/ 571500 w 1143000"/>
                <a:gd name="connsiteY0" fmla="*/ 0 h 1143000"/>
                <a:gd name="connsiteX1" fmla="*/ 1143000 w 1143000"/>
                <a:gd name="connsiteY1" fmla="*/ 571500 h 1143000"/>
                <a:gd name="connsiteX2" fmla="*/ 571500 w 1143000"/>
                <a:gd name="connsiteY2" fmla="*/ 1143000 h 1143000"/>
                <a:gd name="connsiteX3" fmla="*/ 0 w 1143000"/>
                <a:gd name="connsiteY3" fmla="*/ 571500 h 1143000"/>
                <a:gd name="connsiteX4" fmla="*/ 571500 w 1143000"/>
                <a:gd name="connsiteY4" fmla="*/ 0 h 1143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3000" h="1143000">
                  <a:moveTo>
                    <a:pt x="571500" y="0"/>
                  </a:moveTo>
                  <a:cubicBezTo>
                    <a:pt x="887131" y="0"/>
                    <a:pt x="1143000" y="255869"/>
                    <a:pt x="1143000" y="571500"/>
                  </a:cubicBezTo>
                  <a:cubicBezTo>
                    <a:pt x="1143000" y="887131"/>
                    <a:pt x="887131" y="1143000"/>
                    <a:pt x="571500" y="1143000"/>
                  </a:cubicBezTo>
                  <a:cubicBezTo>
                    <a:pt x="255869" y="1143000"/>
                    <a:pt x="0" y="887131"/>
                    <a:pt x="0" y="571500"/>
                  </a:cubicBezTo>
                  <a:cubicBezTo>
                    <a:pt x="0" y="255869"/>
                    <a:pt x="255869" y="0"/>
                    <a:pt x="57150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762000" dist="1143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" name="Freeform: Shape 55">
              <a:extLst>
                <a:ext uri="{FF2B5EF4-FFF2-40B4-BE49-F238E27FC236}">
                  <a16:creationId xmlns:a16="http://schemas.microsoft.com/office/drawing/2014/main" id="{08914B2F-1330-6B11-007E-1F2B47E09780}"/>
                </a:ext>
              </a:extLst>
            </p:cNvPr>
            <p:cNvSpPr/>
            <p:nvPr/>
          </p:nvSpPr>
          <p:spPr>
            <a:xfrm>
              <a:off x="9185196" y="3934295"/>
              <a:ext cx="1145728" cy="1145725"/>
            </a:xfrm>
            <a:custGeom>
              <a:avLst/>
              <a:gdLst>
                <a:gd name="connsiteX0" fmla="*/ 571500 w 1143000"/>
                <a:gd name="connsiteY0" fmla="*/ 0 h 1143000"/>
                <a:gd name="connsiteX1" fmla="*/ 1143000 w 1143000"/>
                <a:gd name="connsiteY1" fmla="*/ 571500 h 1143000"/>
                <a:gd name="connsiteX2" fmla="*/ 571500 w 1143000"/>
                <a:gd name="connsiteY2" fmla="*/ 1143000 h 1143000"/>
                <a:gd name="connsiteX3" fmla="*/ 0 w 1143000"/>
                <a:gd name="connsiteY3" fmla="*/ 571500 h 1143000"/>
                <a:gd name="connsiteX4" fmla="*/ 571500 w 1143000"/>
                <a:gd name="connsiteY4" fmla="*/ 0 h 1143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3000" h="1143000">
                  <a:moveTo>
                    <a:pt x="571500" y="0"/>
                  </a:moveTo>
                  <a:cubicBezTo>
                    <a:pt x="887131" y="0"/>
                    <a:pt x="1143000" y="255869"/>
                    <a:pt x="1143000" y="571500"/>
                  </a:cubicBezTo>
                  <a:cubicBezTo>
                    <a:pt x="1143000" y="887131"/>
                    <a:pt x="887131" y="1143000"/>
                    <a:pt x="571500" y="1143000"/>
                  </a:cubicBezTo>
                  <a:cubicBezTo>
                    <a:pt x="255869" y="1143000"/>
                    <a:pt x="0" y="887131"/>
                    <a:pt x="0" y="571500"/>
                  </a:cubicBezTo>
                  <a:cubicBezTo>
                    <a:pt x="0" y="255869"/>
                    <a:pt x="255869" y="0"/>
                    <a:pt x="57150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accent1"/>
              </a:solidFill>
              <a:prstDash val="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6" name="圆形">
              <a:extLst>
                <a:ext uri="{FF2B5EF4-FFF2-40B4-BE49-F238E27FC236}">
                  <a16:creationId xmlns:a16="http://schemas.microsoft.com/office/drawing/2014/main" id="{820485B1-F38A-F28A-B5EC-40A8F8B71D7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309859" y="4058957"/>
              <a:ext cx="896400" cy="8964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0" name="Shape3">
            <a:extLst>
              <a:ext uri="{FF2B5EF4-FFF2-40B4-BE49-F238E27FC236}">
                <a16:creationId xmlns:a16="http://schemas.microsoft.com/office/drawing/2014/main" id="{F65A6443-ABCF-60CE-00CC-03A5B70FC760}"/>
              </a:ext>
            </a:extLst>
          </p:cNvPr>
          <p:cNvSpPr>
            <a:spLocks noChangeAspect="1"/>
          </p:cNvSpPr>
          <p:nvPr/>
        </p:nvSpPr>
        <p:spPr>
          <a:xfrm>
            <a:off x="7326821" y="4136166"/>
            <a:ext cx="408910" cy="401316"/>
          </a:xfrm>
          <a:custGeom>
            <a:avLst/>
            <a:gdLst>
              <a:gd name="connsiteX0" fmla="*/ 1376243 w 1512887"/>
              <a:gd name="connsiteY0" fmla="*/ 993974 h 1482407"/>
              <a:gd name="connsiteX1" fmla="*/ 1495901 w 1512887"/>
              <a:gd name="connsiteY1" fmla="*/ 1060490 h 1482407"/>
              <a:gd name="connsiteX2" fmla="*/ 756444 w 1512887"/>
              <a:gd name="connsiteY2" fmla="*/ 1482408 h 1482407"/>
              <a:gd name="connsiteX3" fmla="*/ 4167 w 1512887"/>
              <a:gd name="connsiteY3" fmla="*/ 1060490 h 1482407"/>
              <a:gd name="connsiteX4" fmla="*/ 124698 w 1512887"/>
              <a:gd name="connsiteY4" fmla="*/ 993974 h 1482407"/>
              <a:gd name="connsiteX5" fmla="*/ 756404 w 1512887"/>
              <a:gd name="connsiteY5" fmla="*/ 1344970 h 1482407"/>
              <a:gd name="connsiteX6" fmla="*/ 1376243 w 1512887"/>
              <a:gd name="connsiteY6" fmla="*/ 993974 h 1482407"/>
              <a:gd name="connsiteX7" fmla="*/ 1376243 w 1512887"/>
              <a:gd name="connsiteY7" fmla="*/ 676473 h 1482407"/>
              <a:gd name="connsiteX8" fmla="*/ 1495901 w 1512887"/>
              <a:gd name="connsiteY8" fmla="*/ 742990 h 1482407"/>
              <a:gd name="connsiteX9" fmla="*/ 756444 w 1512887"/>
              <a:gd name="connsiteY9" fmla="*/ 1164908 h 1482407"/>
              <a:gd name="connsiteX10" fmla="*/ 4167 w 1512887"/>
              <a:gd name="connsiteY10" fmla="*/ 742990 h 1482407"/>
              <a:gd name="connsiteX11" fmla="*/ 124698 w 1512887"/>
              <a:gd name="connsiteY11" fmla="*/ 676473 h 1482407"/>
              <a:gd name="connsiteX12" fmla="*/ 756404 w 1512887"/>
              <a:gd name="connsiteY12" fmla="*/ 1027470 h 1482407"/>
              <a:gd name="connsiteX13" fmla="*/ 1376243 w 1512887"/>
              <a:gd name="connsiteY13" fmla="*/ 676473 h 1482407"/>
              <a:gd name="connsiteX14" fmla="*/ 756444 w 1512887"/>
              <a:gd name="connsiteY14" fmla="*/ 40 h 1482407"/>
              <a:gd name="connsiteX15" fmla="*/ 1512888 w 1512887"/>
              <a:gd name="connsiteY15" fmla="*/ 425490 h 1482407"/>
              <a:gd name="connsiteX16" fmla="*/ 756444 w 1512887"/>
              <a:gd name="connsiteY16" fmla="*/ 850979 h 1482407"/>
              <a:gd name="connsiteX17" fmla="*/ 0 w 1512887"/>
              <a:gd name="connsiteY17" fmla="*/ 425490 h 1482407"/>
              <a:gd name="connsiteX18" fmla="*/ 756444 w 1512887"/>
              <a:gd name="connsiteY18" fmla="*/ 0 h 1482407"/>
              <a:gd name="connsiteX19" fmla="*/ 756444 w 1512887"/>
              <a:gd name="connsiteY19" fmla="*/ 136644 h 1482407"/>
              <a:gd name="connsiteX20" fmla="*/ 242848 w 1512887"/>
              <a:gd name="connsiteY20" fmla="*/ 425490 h 1482407"/>
              <a:gd name="connsiteX21" fmla="*/ 756444 w 1512887"/>
              <a:gd name="connsiteY21" fmla="*/ 714335 h 1482407"/>
              <a:gd name="connsiteX22" fmla="*/ 1270000 w 1512887"/>
              <a:gd name="connsiteY22" fmla="*/ 425490 h 1482407"/>
              <a:gd name="connsiteX23" fmla="*/ 756444 w 1512887"/>
              <a:gd name="connsiteY23" fmla="*/ 136604 h 14824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512887" h="1482407">
                <a:moveTo>
                  <a:pt x="1376243" y="993974"/>
                </a:moveTo>
                <a:lnTo>
                  <a:pt x="1495901" y="1060490"/>
                </a:lnTo>
                <a:lnTo>
                  <a:pt x="756444" y="1482408"/>
                </a:lnTo>
                <a:lnTo>
                  <a:pt x="4167" y="1060490"/>
                </a:lnTo>
                <a:lnTo>
                  <a:pt x="124698" y="993974"/>
                </a:lnTo>
                <a:lnTo>
                  <a:pt x="756404" y="1344970"/>
                </a:lnTo>
                <a:lnTo>
                  <a:pt x="1376243" y="993974"/>
                </a:lnTo>
                <a:close/>
                <a:moveTo>
                  <a:pt x="1376243" y="676473"/>
                </a:moveTo>
                <a:lnTo>
                  <a:pt x="1495901" y="742990"/>
                </a:lnTo>
                <a:lnTo>
                  <a:pt x="756444" y="1164908"/>
                </a:lnTo>
                <a:lnTo>
                  <a:pt x="4167" y="742990"/>
                </a:lnTo>
                <a:lnTo>
                  <a:pt x="124698" y="676473"/>
                </a:lnTo>
                <a:lnTo>
                  <a:pt x="756404" y="1027470"/>
                </a:lnTo>
                <a:lnTo>
                  <a:pt x="1376243" y="676473"/>
                </a:lnTo>
                <a:close/>
                <a:moveTo>
                  <a:pt x="756444" y="40"/>
                </a:moveTo>
                <a:lnTo>
                  <a:pt x="1512888" y="425490"/>
                </a:lnTo>
                <a:lnTo>
                  <a:pt x="756444" y="850979"/>
                </a:lnTo>
                <a:lnTo>
                  <a:pt x="0" y="425490"/>
                </a:lnTo>
                <a:lnTo>
                  <a:pt x="756444" y="0"/>
                </a:lnTo>
                <a:close/>
                <a:moveTo>
                  <a:pt x="756444" y="136644"/>
                </a:moveTo>
                <a:lnTo>
                  <a:pt x="242848" y="425490"/>
                </a:lnTo>
                <a:lnTo>
                  <a:pt x="756444" y="714335"/>
                </a:lnTo>
                <a:lnTo>
                  <a:pt x="1270000" y="425490"/>
                </a:lnTo>
                <a:lnTo>
                  <a:pt x="756444" y="136604"/>
                </a:lnTo>
                <a:close/>
              </a:path>
            </a:pathLst>
          </a:custGeom>
          <a:solidFill>
            <a:schemeClr val="tx2"/>
          </a:solidFill>
          <a:ln w="1860" cap="flat">
            <a:noFill/>
            <a:prstDash val="solid"/>
            <a:miter/>
          </a:ln>
        </p:spPr>
        <p:txBody>
          <a:bodyPr wrap="square" rtlCol="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5" name="Text21">
            <a:extLst>
              <a:ext uri="{FF2B5EF4-FFF2-40B4-BE49-F238E27FC236}">
                <a16:creationId xmlns:a16="http://schemas.microsoft.com/office/drawing/2014/main" id="{A6B5A02B-698A-9727-D83B-A597099D79DB}"/>
              </a:ext>
            </a:extLst>
          </p:cNvPr>
          <p:cNvGrpSpPr/>
          <p:nvPr/>
        </p:nvGrpSpPr>
        <p:grpSpPr>
          <a:xfrm>
            <a:off x="9905984" y="3783202"/>
            <a:ext cx="1167155" cy="1169032"/>
            <a:chOff x="9087694" y="3836793"/>
            <a:chExt cx="1340733" cy="1340730"/>
          </a:xfrm>
        </p:grpSpPr>
        <p:sp>
          <p:nvSpPr>
            <p:cNvPr id="76" name="Freeform: Shape 54">
              <a:extLst>
                <a:ext uri="{FF2B5EF4-FFF2-40B4-BE49-F238E27FC236}">
                  <a16:creationId xmlns:a16="http://schemas.microsoft.com/office/drawing/2014/main" id="{4285A19A-1479-8C75-3403-D70EA21EA85C}"/>
                </a:ext>
              </a:extLst>
            </p:cNvPr>
            <p:cNvSpPr/>
            <p:nvPr/>
          </p:nvSpPr>
          <p:spPr>
            <a:xfrm>
              <a:off x="9087694" y="3836793"/>
              <a:ext cx="1340733" cy="1340730"/>
            </a:xfrm>
            <a:custGeom>
              <a:avLst/>
              <a:gdLst>
                <a:gd name="connsiteX0" fmla="*/ 571500 w 1143000"/>
                <a:gd name="connsiteY0" fmla="*/ 0 h 1143000"/>
                <a:gd name="connsiteX1" fmla="*/ 1143000 w 1143000"/>
                <a:gd name="connsiteY1" fmla="*/ 571500 h 1143000"/>
                <a:gd name="connsiteX2" fmla="*/ 571500 w 1143000"/>
                <a:gd name="connsiteY2" fmla="*/ 1143000 h 1143000"/>
                <a:gd name="connsiteX3" fmla="*/ 0 w 1143000"/>
                <a:gd name="connsiteY3" fmla="*/ 571500 h 1143000"/>
                <a:gd name="connsiteX4" fmla="*/ 571500 w 1143000"/>
                <a:gd name="connsiteY4" fmla="*/ 0 h 1143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3000" h="1143000">
                  <a:moveTo>
                    <a:pt x="571500" y="0"/>
                  </a:moveTo>
                  <a:cubicBezTo>
                    <a:pt x="887131" y="0"/>
                    <a:pt x="1143000" y="255869"/>
                    <a:pt x="1143000" y="571500"/>
                  </a:cubicBezTo>
                  <a:cubicBezTo>
                    <a:pt x="1143000" y="887131"/>
                    <a:pt x="887131" y="1143000"/>
                    <a:pt x="571500" y="1143000"/>
                  </a:cubicBezTo>
                  <a:cubicBezTo>
                    <a:pt x="255869" y="1143000"/>
                    <a:pt x="0" y="887131"/>
                    <a:pt x="0" y="571500"/>
                  </a:cubicBezTo>
                  <a:cubicBezTo>
                    <a:pt x="0" y="255869"/>
                    <a:pt x="255869" y="0"/>
                    <a:pt x="57150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762000" dist="1143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7" name="Freeform: Shape 55">
              <a:extLst>
                <a:ext uri="{FF2B5EF4-FFF2-40B4-BE49-F238E27FC236}">
                  <a16:creationId xmlns:a16="http://schemas.microsoft.com/office/drawing/2014/main" id="{1890CA46-5A78-4386-83AB-194E0B34504B}"/>
                </a:ext>
              </a:extLst>
            </p:cNvPr>
            <p:cNvSpPr/>
            <p:nvPr/>
          </p:nvSpPr>
          <p:spPr>
            <a:xfrm>
              <a:off x="9185196" y="3934295"/>
              <a:ext cx="1145728" cy="1145725"/>
            </a:xfrm>
            <a:custGeom>
              <a:avLst/>
              <a:gdLst>
                <a:gd name="connsiteX0" fmla="*/ 571500 w 1143000"/>
                <a:gd name="connsiteY0" fmla="*/ 0 h 1143000"/>
                <a:gd name="connsiteX1" fmla="*/ 1143000 w 1143000"/>
                <a:gd name="connsiteY1" fmla="*/ 571500 h 1143000"/>
                <a:gd name="connsiteX2" fmla="*/ 571500 w 1143000"/>
                <a:gd name="connsiteY2" fmla="*/ 1143000 h 1143000"/>
                <a:gd name="connsiteX3" fmla="*/ 0 w 1143000"/>
                <a:gd name="connsiteY3" fmla="*/ 571500 h 1143000"/>
                <a:gd name="connsiteX4" fmla="*/ 571500 w 1143000"/>
                <a:gd name="connsiteY4" fmla="*/ 0 h 1143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3000" h="1143000">
                  <a:moveTo>
                    <a:pt x="571500" y="0"/>
                  </a:moveTo>
                  <a:cubicBezTo>
                    <a:pt x="887131" y="0"/>
                    <a:pt x="1143000" y="255869"/>
                    <a:pt x="1143000" y="571500"/>
                  </a:cubicBezTo>
                  <a:cubicBezTo>
                    <a:pt x="1143000" y="887131"/>
                    <a:pt x="887131" y="1143000"/>
                    <a:pt x="571500" y="1143000"/>
                  </a:cubicBezTo>
                  <a:cubicBezTo>
                    <a:pt x="255869" y="1143000"/>
                    <a:pt x="0" y="887131"/>
                    <a:pt x="0" y="571500"/>
                  </a:cubicBezTo>
                  <a:cubicBezTo>
                    <a:pt x="0" y="255869"/>
                    <a:pt x="255869" y="0"/>
                    <a:pt x="57150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accent1"/>
              </a:solidFill>
              <a:prstDash val="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8" name="圆形">
              <a:extLst>
                <a:ext uri="{FF2B5EF4-FFF2-40B4-BE49-F238E27FC236}">
                  <a16:creationId xmlns:a16="http://schemas.microsoft.com/office/drawing/2014/main" id="{8E79A9EC-022F-41C7-ED23-4786041C0C5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309859" y="4058957"/>
              <a:ext cx="896400" cy="8964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79" name="Shape4">
            <a:extLst>
              <a:ext uri="{FF2B5EF4-FFF2-40B4-BE49-F238E27FC236}">
                <a16:creationId xmlns:a16="http://schemas.microsoft.com/office/drawing/2014/main" id="{39553115-655A-7559-BE23-216C8EBACB27}"/>
              </a:ext>
            </a:extLst>
          </p:cNvPr>
          <p:cNvSpPr>
            <a:spLocks noChangeAspect="1"/>
          </p:cNvSpPr>
          <p:nvPr/>
        </p:nvSpPr>
        <p:spPr>
          <a:xfrm>
            <a:off x="10285105" y="4136166"/>
            <a:ext cx="408910" cy="401316"/>
          </a:xfrm>
          <a:custGeom>
            <a:avLst/>
            <a:gdLst>
              <a:gd name="connsiteX0" fmla="*/ 1376243 w 1512887"/>
              <a:gd name="connsiteY0" fmla="*/ 993974 h 1482407"/>
              <a:gd name="connsiteX1" fmla="*/ 1495901 w 1512887"/>
              <a:gd name="connsiteY1" fmla="*/ 1060490 h 1482407"/>
              <a:gd name="connsiteX2" fmla="*/ 756444 w 1512887"/>
              <a:gd name="connsiteY2" fmla="*/ 1482408 h 1482407"/>
              <a:gd name="connsiteX3" fmla="*/ 4167 w 1512887"/>
              <a:gd name="connsiteY3" fmla="*/ 1060490 h 1482407"/>
              <a:gd name="connsiteX4" fmla="*/ 124698 w 1512887"/>
              <a:gd name="connsiteY4" fmla="*/ 993974 h 1482407"/>
              <a:gd name="connsiteX5" fmla="*/ 756404 w 1512887"/>
              <a:gd name="connsiteY5" fmla="*/ 1344970 h 1482407"/>
              <a:gd name="connsiteX6" fmla="*/ 1376243 w 1512887"/>
              <a:gd name="connsiteY6" fmla="*/ 993974 h 1482407"/>
              <a:gd name="connsiteX7" fmla="*/ 1376243 w 1512887"/>
              <a:gd name="connsiteY7" fmla="*/ 676473 h 1482407"/>
              <a:gd name="connsiteX8" fmla="*/ 1495901 w 1512887"/>
              <a:gd name="connsiteY8" fmla="*/ 742990 h 1482407"/>
              <a:gd name="connsiteX9" fmla="*/ 756444 w 1512887"/>
              <a:gd name="connsiteY9" fmla="*/ 1164908 h 1482407"/>
              <a:gd name="connsiteX10" fmla="*/ 4167 w 1512887"/>
              <a:gd name="connsiteY10" fmla="*/ 742990 h 1482407"/>
              <a:gd name="connsiteX11" fmla="*/ 124698 w 1512887"/>
              <a:gd name="connsiteY11" fmla="*/ 676473 h 1482407"/>
              <a:gd name="connsiteX12" fmla="*/ 756404 w 1512887"/>
              <a:gd name="connsiteY12" fmla="*/ 1027470 h 1482407"/>
              <a:gd name="connsiteX13" fmla="*/ 1376243 w 1512887"/>
              <a:gd name="connsiteY13" fmla="*/ 676473 h 1482407"/>
              <a:gd name="connsiteX14" fmla="*/ 756444 w 1512887"/>
              <a:gd name="connsiteY14" fmla="*/ 40 h 1482407"/>
              <a:gd name="connsiteX15" fmla="*/ 1512888 w 1512887"/>
              <a:gd name="connsiteY15" fmla="*/ 425490 h 1482407"/>
              <a:gd name="connsiteX16" fmla="*/ 756444 w 1512887"/>
              <a:gd name="connsiteY16" fmla="*/ 850979 h 1482407"/>
              <a:gd name="connsiteX17" fmla="*/ 0 w 1512887"/>
              <a:gd name="connsiteY17" fmla="*/ 425490 h 1482407"/>
              <a:gd name="connsiteX18" fmla="*/ 756444 w 1512887"/>
              <a:gd name="connsiteY18" fmla="*/ 0 h 1482407"/>
              <a:gd name="connsiteX19" fmla="*/ 756444 w 1512887"/>
              <a:gd name="connsiteY19" fmla="*/ 136644 h 1482407"/>
              <a:gd name="connsiteX20" fmla="*/ 242848 w 1512887"/>
              <a:gd name="connsiteY20" fmla="*/ 425490 h 1482407"/>
              <a:gd name="connsiteX21" fmla="*/ 756444 w 1512887"/>
              <a:gd name="connsiteY21" fmla="*/ 714335 h 1482407"/>
              <a:gd name="connsiteX22" fmla="*/ 1270000 w 1512887"/>
              <a:gd name="connsiteY22" fmla="*/ 425490 h 1482407"/>
              <a:gd name="connsiteX23" fmla="*/ 756444 w 1512887"/>
              <a:gd name="connsiteY23" fmla="*/ 136604 h 14824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512887" h="1482407">
                <a:moveTo>
                  <a:pt x="1376243" y="993974"/>
                </a:moveTo>
                <a:lnTo>
                  <a:pt x="1495901" y="1060490"/>
                </a:lnTo>
                <a:lnTo>
                  <a:pt x="756444" y="1482408"/>
                </a:lnTo>
                <a:lnTo>
                  <a:pt x="4167" y="1060490"/>
                </a:lnTo>
                <a:lnTo>
                  <a:pt x="124698" y="993974"/>
                </a:lnTo>
                <a:lnTo>
                  <a:pt x="756404" y="1344970"/>
                </a:lnTo>
                <a:lnTo>
                  <a:pt x="1376243" y="993974"/>
                </a:lnTo>
                <a:close/>
                <a:moveTo>
                  <a:pt x="1376243" y="676473"/>
                </a:moveTo>
                <a:lnTo>
                  <a:pt x="1495901" y="742990"/>
                </a:lnTo>
                <a:lnTo>
                  <a:pt x="756444" y="1164908"/>
                </a:lnTo>
                <a:lnTo>
                  <a:pt x="4167" y="742990"/>
                </a:lnTo>
                <a:lnTo>
                  <a:pt x="124698" y="676473"/>
                </a:lnTo>
                <a:lnTo>
                  <a:pt x="756404" y="1027470"/>
                </a:lnTo>
                <a:lnTo>
                  <a:pt x="1376243" y="676473"/>
                </a:lnTo>
                <a:close/>
                <a:moveTo>
                  <a:pt x="756444" y="40"/>
                </a:moveTo>
                <a:lnTo>
                  <a:pt x="1512888" y="425490"/>
                </a:lnTo>
                <a:lnTo>
                  <a:pt x="756444" y="850979"/>
                </a:lnTo>
                <a:lnTo>
                  <a:pt x="0" y="425490"/>
                </a:lnTo>
                <a:lnTo>
                  <a:pt x="756444" y="0"/>
                </a:lnTo>
                <a:close/>
                <a:moveTo>
                  <a:pt x="756444" y="136644"/>
                </a:moveTo>
                <a:lnTo>
                  <a:pt x="242848" y="425490"/>
                </a:lnTo>
                <a:lnTo>
                  <a:pt x="756444" y="714335"/>
                </a:lnTo>
                <a:lnTo>
                  <a:pt x="1270000" y="425490"/>
                </a:lnTo>
                <a:lnTo>
                  <a:pt x="756444" y="136604"/>
                </a:lnTo>
                <a:close/>
              </a:path>
            </a:pathLst>
          </a:custGeom>
          <a:solidFill>
            <a:schemeClr val="tx2"/>
          </a:solidFill>
          <a:ln w="1860" cap="flat">
            <a:noFill/>
            <a:prstDash val="solid"/>
            <a:miter/>
          </a:ln>
        </p:spPr>
        <p:txBody>
          <a:bodyPr wrap="square" rtlCol="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76484899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mult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任意多边形: 形状 3">
            <a:extLst>
              <a:ext uri="{FF2B5EF4-FFF2-40B4-BE49-F238E27FC236}">
                <a16:creationId xmlns:a16="http://schemas.microsoft.com/office/drawing/2014/main" id="{9E9CF473-2E0B-1746-41F1-5515A4554254}"/>
              </a:ext>
            </a:extLst>
          </p:cNvPr>
          <p:cNvSpPr/>
          <p:nvPr>
            <p:custDataLst>
              <p:tags r:id="rId2"/>
            </p:custDataLst>
          </p:nvPr>
        </p:nvSpPr>
        <p:spPr bwMode="auto">
          <a:xfrm flipH="1">
            <a:off x="7199309" y="6075947"/>
            <a:ext cx="4992689" cy="782053"/>
          </a:xfrm>
          <a:custGeom>
            <a:avLst/>
            <a:gdLst>
              <a:gd name="connsiteX0" fmla="*/ 3111560 w 10144693"/>
              <a:gd name="connsiteY0" fmla="*/ 0 h 1589062"/>
              <a:gd name="connsiteX1" fmla="*/ 2541568 w 10144693"/>
              <a:gd name="connsiteY1" fmla="*/ 74246 h 1589062"/>
              <a:gd name="connsiteX2" fmla="*/ 2541568 w 10144693"/>
              <a:gd name="connsiteY2" fmla="*/ 1075176 h 1589062"/>
              <a:gd name="connsiteX3" fmla="*/ 2486110 w 10144693"/>
              <a:gd name="connsiteY3" fmla="*/ 1075176 h 1589062"/>
              <a:gd name="connsiteX4" fmla="*/ 2486110 w 10144693"/>
              <a:gd name="connsiteY4" fmla="*/ 885440 h 1589062"/>
              <a:gd name="connsiteX5" fmla="*/ 2427571 w 10144693"/>
              <a:gd name="connsiteY5" fmla="*/ 885440 h 1589062"/>
              <a:gd name="connsiteX6" fmla="*/ 2427571 w 10144693"/>
              <a:gd name="connsiteY6" fmla="*/ 805695 h 1589062"/>
              <a:gd name="connsiteX7" fmla="*/ 2372112 w 10144693"/>
              <a:gd name="connsiteY7" fmla="*/ 805695 h 1589062"/>
              <a:gd name="connsiteX8" fmla="*/ 2372112 w 10144693"/>
              <a:gd name="connsiteY8" fmla="*/ 761699 h 1589062"/>
              <a:gd name="connsiteX9" fmla="*/ 1601852 w 10144693"/>
              <a:gd name="connsiteY9" fmla="*/ 764447 h 1589062"/>
              <a:gd name="connsiteX10" fmla="*/ 1601852 w 10144693"/>
              <a:gd name="connsiteY10" fmla="*/ 816695 h 1589062"/>
              <a:gd name="connsiteX11" fmla="*/ 1561799 w 10144693"/>
              <a:gd name="connsiteY11" fmla="*/ 816695 h 1589062"/>
              <a:gd name="connsiteX12" fmla="*/ 1561799 w 10144693"/>
              <a:gd name="connsiteY12" fmla="*/ 885440 h 1589062"/>
              <a:gd name="connsiteX13" fmla="*/ 1466285 w 10144693"/>
              <a:gd name="connsiteY13" fmla="*/ 885440 h 1589062"/>
              <a:gd name="connsiteX14" fmla="*/ 1466285 w 10144693"/>
              <a:gd name="connsiteY14" fmla="*/ 1094426 h 1589062"/>
              <a:gd name="connsiteX15" fmla="*/ 1407746 w 10144693"/>
              <a:gd name="connsiteY15" fmla="*/ 1009182 h 1589062"/>
              <a:gd name="connsiteX16" fmla="*/ 1349207 w 10144693"/>
              <a:gd name="connsiteY16" fmla="*/ 1009182 h 1589062"/>
              <a:gd name="connsiteX17" fmla="*/ 1349207 w 10144693"/>
              <a:gd name="connsiteY17" fmla="*/ 778197 h 1589062"/>
              <a:gd name="connsiteX18" fmla="*/ 1293746 w 10144693"/>
              <a:gd name="connsiteY18" fmla="*/ 769947 h 1589062"/>
              <a:gd name="connsiteX19" fmla="*/ 1293746 w 10144693"/>
              <a:gd name="connsiteY19" fmla="*/ 654456 h 1589062"/>
              <a:gd name="connsiteX20" fmla="*/ 1235207 w 10144693"/>
              <a:gd name="connsiteY20" fmla="*/ 654456 h 1589062"/>
              <a:gd name="connsiteX21" fmla="*/ 1235207 w 10144693"/>
              <a:gd name="connsiteY21" fmla="*/ 626957 h 1589062"/>
              <a:gd name="connsiteX22" fmla="*/ 871644 w 10144693"/>
              <a:gd name="connsiteY22" fmla="*/ 541713 h 1589062"/>
              <a:gd name="connsiteX23" fmla="*/ 505002 w 10144693"/>
              <a:gd name="connsiteY23" fmla="*/ 626957 h 1589062"/>
              <a:gd name="connsiteX24" fmla="*/ 505002 w 10144693"/>
              <a:gd name="connsiteY24" fmla="*/ 654456 h 1589062"/>
              <a:gd name="connsiteX25" fmla="*/ 427974 w 10144693"/>
              <a:gd name="connsiteY25" fmla="*/ 654456 h 1589062"/>
              <a:gd name="connsiteX26" fmla="*/ 427974 w 10144693"/>
              <a:gd name="connsiteY26" fmla="*/ 769947 h 1589062"/>
              <a:gd name="connsiteX27" fmla="*/ 332463 w 10144693"/>
              <a:gd name="connsiteY27" fmla="*/ 769947 h 1589062"/>
              <a:gd name="connsiteX28" fmla="*/ 332463 w 10144693"/>
              <a:gd name="connsiteY28" fmla="*/ 1113674 h 1589062"/>
              <a:gd name="connsiteX29" fmla="*/ 292410 w 10144693"/>
              <a:gd name="connsiteY29" fmla="*/ 1113674 h 1589062"/>
              <a:gd name="connsiteX30" fmla="*/ 292410 w 10144693"/>
              <a:gd name="connsiteY30" fmla="*/ 1066927 h 1589062"/>
              <a:gd name="connsiteX31" fmla="*/ 255438 w 10144693"/>
              <a:gd name="connsiteY31" fmla="*/ 1066927 h 1589062"/>
              <a:gd name="connsiteX32" fmla="*/ 255438 w 10144693"/>
              <a:gd name="connsiteY32" fmla="*/ 970684 h 1589062"/>
              <a:gd name="connsiteX33" fmla="*/ 215383 w 10144693"/>
              <a:gd name="connsiteY33" fmla="*/ 970684 h 1589062"/>
              <a:gd name="connsiteX34" fmla="*/ 215383 w 10144693"/>
              <a:gd name="connsiteY34" fmla="*/ 951435 h 1589062"/>
              <a:gd name="connsiteX35" fmla="*/ 178410 w 10144693"/>
              <a:gd name="connsiteY35" fmla="*/ 951435 h 1589062"/>
              <a:gd name="connsiteX36" fmla="*/ 178410 w 10144693"/>
              <a:gd name="connsiteY36" fmla="*/ 923937 h 1589062"/>
              <a:gd name="connsiteX37" fmla="*/ 119871 w 10144693"/>
              <a:gd name="connsiteY37" fmla="*/ 923937 h 1589062"/>
              <a:gd name="connsiteX38" fmla="*/ 119871 w 10144693"/>
              <a:gd name="connsiteY38" fmla="*/ 904689 h 1589062"/>
              <a:gd name="connsiteX39" fmla="*/ 21277 w 10144693"/>
              <a:gd name="connsiteY39" fmla="*/ 932186 h 1589062"/>
              <a:gd name="connsiteX40" fmla="*/ 21277 w 10144693"/>
              <a:gd name="connsiteY40" fmla="*/ 1138422 h 1589062"/>
              <a:gd name="connsiteX41" fmla="*/ 0 w 10144693"/>
              <a:gd name="connsiteY41" fmla="*/ 1128927 h 1589062"/>
              <a:gd name="connsiteX42" fmla="*/ 0 w 10144693"/>
              <a:gd name="connsiteY42" fmla="*/ 1589062 h 1589062"/>
              <a:gd name="connsiteX43" fmla="*/ 10115343 w 10144693"/>
              <a:gd name="connsiteY43" fmla="*/ 1589062 h 1589062"/>
              <a:gd name="connsiteX44" fmla="*/ 10144693 w 10144693"/>
              <a:gd name="connsiteY44" fmla="*/ 1099925 h 1589062"/>
              <a:gd name="connsiteX45" fmla="*/ 10087036 w 10144693"/>
              <a:gd name="connsiteY45" fmla="*/ 1099925 h 1589062"/>
              <a:gd name="connsiteX46" fmla="*/ 10087036 w 10144693"/>
              <a:gd name="connsiteY46" fmla="*/ 1132923 h 1589062"/>
              <a:gd name="connsiteX47" fmla="*/ 9982281 w 10144693"/>
              <a:gd name="connsiteY47" fmla="*/ 1132923 h 1589062"/>
              <a:gd name="connsiteX48" fmla="*/ 9982281 w 10144693"/>
              <a:gd name="connsiteY48" fmla="*/ 1105425 h 1589062"/>
              <a:gd name="connsiteX49" fmla="*/ 9886767 w 10144693"/>
              <a:gd name="connsiteY49" fmla="*/ 1105425 h 1589062"/>
              <a:gd name="connsiteX50" fmla="*/ 9886767 w 10144693"/>
              <a:gd name="connsiteY50" fmla="*/ 981683 h 1589062"/>
              <a:gd name="connsiteX51" fmla="*/ 9560178 w 10144693"/>
              <a:gd name="connsiteY51" fmla="*/ 932186 h 1589062"/>
              <a:gd name="connsiteX52" fmla="*/ 9560178 w 10144693"/>
              <a:gd name="connsiteY52" fmla="*/ 904689 h 1589062"/>
              <a:gd name="connsiteX53" fmla="*/ 9329100 w 10144693"/>
              <a:gd name="connsiteY53" fmla="*/ 904689 h 1589062"/>
              <a:gd name="connsiteX54" fmla="*/ 9329100 w 10144693"/>
              <a:gd name="connsiteY54" fmla="*/ 866192 h 1589062"/>
              <a:gd name="connsiteX55" fmla="*/ 9233587 w 10144693"/>
              <a:gd name="connsiteY55" fmla="*/ 866192 h 1589062"/>
              <a:gd name="connsiteX56" fmla="*/ 9233587 w 10144693"/>
              <a:gd name="connsiteY56" fmla="*/ 835943 h 1589062"/>
              <a:gd name="connsiteX57" fmla="*/ 9193534 w 10144693"/>
              <a:gd name="connsiteY57" fmla="*/ 827693 h 1589062"/>
              <a:gd name="connsiteX58" fmla="*/ 9125751 w 10144693"/>
              <a:gd name="connsiteY58" fmla="*/ 472969 h 1589062"/>
              <a:gd name="connsiteX59" fmla="*/ 9057967 w 10144693"/>
              <a:gd name="connsiteY59" fmla="*/ 835943 h 1589062"/>
              <a:gd name="connsiteX60" fmla="*/ 9039481 w 10144693"/>
              <a:gd name="connsiteY60" fmla="*/ 835943 h 1589062"/>
              <a:gd name="connsiteX61" fmla="*/ 9039481 w 10144693"/>
              <a:gd name="connsiteY61" fmla="*/ 915687 h 1589062"/>
              <a:gd name="connsiteX62" fmla="*/ 9017915 w 10144693"/>
              <a:gd name="connsiteY62" fmla="*/ 915687 h 1589062"/>
              <a:gd name="connsiteX63" fmla="*/ 9017915 w 10144693"/>
              <a:gd name="connsiteY63" fmla="*/ 932186 h 1589062"/>
              <a:gd name="connsiteX64" fmla="*/ 8959375 w 10144693"/>
              <a:gd name="connsiteY64" fmla="*/ 932186 h 1589062"/>
              <a:gd name="connsiteX65" fmla="*/ 8940889 w 10144693"/>
              <a:gd name="connsiteY65" fmla="*/ 943186 h 1589062"/>
              <a:gd name="connsiteX66" fmla="*/ 8925484 w 10144693"/>
              <a:gd name="connsiteY66" fmla="*/ 943186 h 1589062"/>
              <a:gd name="connsiteX67" fmla="*/ 8925484 w 10144693"/>
              <a:gd name="connsiteY67" fmla="*/ 866192 h 1589062"/>
              <a:gd name="connsiteX68" fmla="*/ 8903917 w 10144693"/>
              <a:gd name="connsiteY68" fmla="*/ 866192 h 1589062"/>
              <a:gd name="connsiteX69" fmla="*/ 8903917 w 10144693"/>
              <a:gd name="connsiteY69" fmla="*/ 816695 h 1589062"/>
              <a:gd name="connsiteX70" fmla="*/ 8876187 w 10144693"/>
              <a:gd name="connsiteY70" fmla="*/ 816695 h 1589062"/>
              <a:gd name="connsiteX71" fmla="*/ 8774512 w 10144693"/>
              <a:gd name="connsiteY71" fmla="*/ 684703 h 1589062"/>
              <a:gd name="connsiteX72" fmla="*/ 8731378 w 10144693"/>
              <a:gd name="connsiteY72" fmla="*/ 549963 h 1589062"/>
              <a:gd name="connsiteX73" fmla="*/ 8694406 w 10144693"/>
              <a:gd name="connsiteY73" fmla="*/ 684703 h 1589062"/>
              <a:gd name="connsiteX74" fmla="*/ 8598892 w 10144693"/>
              <a:gd name="connsiteY74" fmla="*/ 813945 h 1589062"/>
              <a:gd name="connsiteX75" fmla="*/ 8580406 w 10144693"/>
              <a:gd name="connsiteY75" fmla="*/ 813945 h 1589062"/>
              <a:gd name="connsiteX76" fmla="*/ 8580406 w 10144693"/>
              <a:gd name="connsiteY76" fmla="*/ 904689 h 1589062"/>
              <a:gd name="connsiteX77" fmla="*/ 8558840 w 10144693"/>
              <a:gd name="connsiteY77" fmla="*/ 904689 h 1589062"/>
              <a:gd name="connsiteX78" fmla="*/ 8558840 w 10144693"/>
              <a:gd name="connsiteY78" fmla="*/ 951435 h 1589062"/>
              <a:gd name="connsiteX79" fmla="*/ 8521867 w 10144693"/>
              <a:gd name="connsiteY79" fmla="*/ 951435 h 1589062"/>
              <a:gd name="connsiteX80" fmla="*/ 8521867 w 10144693"/>
              <a:gd name="connsiteY80" fmla="*/ 844193 h 1589062"/>
              <a:gd name="connsiteX81" fmla="*/ 8266140 w 10144693"/>
              <a:gd name="connsiteY81" fmla="*/ 844193 h 1589062"/>
              <a:gd name="connsiteX82" fmla="*/ 8269223 w 10144693"/>
              <a:gd name="connsiteY82" fmla="*/ 1132923 h 1589062"/>
              <a:gd name="connsiteX83" fmla="*/ 8155223 w 10144693"/>
              <a:gd name="connsiteY83" fmla="*/ 1132923 h 1589062"/>
              <a:gd name="connsiteX84" fmla="*/ 8155223 w 10144693"/>
              <a:gd name="connsiteY84" fmla="*/ 778197 h 1589062"/>
              <a:gd name="connsiteX85" fmla="*/ 7409612 w 10144693"/>
              <a:gd name="connsiteY85" fmla="*/ 778197 h 1589062"/>
              <a:gd name="connsiteX86" fmla="*/ 7406531 w 10144693"/>
              <a:gd name="connsiteY86" fmla="*/ 1047679 h 1589062"/>
              <a:gd name="connsiteX87" fmla="*/ 7369559 w 10144693"/>
              <a:gd name="connsiteY87" fmla="*/ 1047679 h 1589062"/>
              <a:gd name="connsiteX88" fmla="*/ 7369559 w 10144693"/>
              <a:gd name="connsiteY88" fmla="*/ 1020180 h 1589062"/>
              <a:gd name="connsiteX89" fmla="*/ 7311018 w 10144693"/>
              <a:gd name="connsiteY89" fmla="*/ 1020180 h 1589062"/>
              <a:gd name="connsiteX90" fmla="*/ 7311018 w 10144693"/>
              <a:gd name="connsiteY90" fmla="*/ 970684 h 1589062"/>
              <a:gd name="connsiteX91" fmla="*/ 7292532 w 10144693"/>
              <a:gd name="connsiteY91" fmla="*/ 970684 h 1589062"/>
              <a:gd name="connsiteX92" fmla="*/ 7292532 w 10144693"/>
              <a:gd name="connsiteY92" fmla="*/ 877190 h 1589062"/>
              <a:gd name="connsiteX93" fmla="*/ 6676324 w 10144693"/>
              <a:gd name="connsiteY93" fmla="*/ 877190 h 1589062"/>
              <a:gd name="connsiteX94" fmla="*/ 6676324 w 10144693"/>
              <a:gd name="connsiteY94" fmla="*/ 1036679 h 1589062"/>
              <a:gd name="connsiteX95" fmla="*/ 6620865 w 10144693"/>
              <a:gd name="connsiteY95" fmla="*/ 1036679 h 1589062"/>
              <a:gd name="connsiteX96" fmla="*/ 6405193 w 10144693"/>
              <a:gd name="connsiteY96" fmla="*/ 1088926 h 1589062"/>
              <a:gd name="connsiteX97" fmla="*/ 6405193 w 10144693"/>
              <a:gd name="connsiteY97" fmla="*/ 1050429 h 1589062"/>
              <a:gd name="connsiteX98" fmla="*/ 6137143 w 10144693"/>
              <a:gd name="connsiteY98" fmla="*/ 1050429 h 1589062"/>
              <a:gd name="connsiteX99" fmla="*/ 6137143 w 10144693"/>
              <a:gd name="connsiteY99" fmla="*/ 720452 h 1589062"/>
              <a:gd name="connsiteX100" fmla="*/ 5542501 w 10144693"/>
              <a:gd name="connsiteY100" fmla="*/ 731450 h 1589062"/>
              <a:gd name="connsiteX101" fmla="*/ 5542501 w 10144693"/>
              <a:gd name="connsiteY101" fmla="*/ 758949 h 1589062"/>
              <a:gd name="connsiteX102" fmla="*/ 5524015 w 10144693"/>
              <a:gd name="connsiteY102" fmla="*/ 758949 h 1589062"/>
              <a:gd name="connsiteX103" fmla="*/ 5524015 w 10144693"/>
              <a:gd name="connsiteY103" fmla="*/ 797446 h 1589062"/>
              <a:gd name="connsiteX104" fmla="*/ 5502449 w 10144693"/>
              <a:gd name="connsiteY104" fmla="*/ 797446 h 1589062"/>
              <a:gd name="connsiteX105" fmla="*/ 5502449 w 10144693"/>
              <a:gd name="connsiteY105" fmla="*/ 904689 h 1589062"/>
              <a:gd name="connsiteX106" fmla="*/ 5369963 w 10144693"/>
              <a:gd name="connsiteY106" fmla="*/ 904689 h 1589062"/>
              <a:gd name="connsiteX107" fmla="*/ 5369963 w 10144693"/>
              <a:gd name="connsiteY107" fmla="*/ 1124673 h 1589062"/>
              <a:gd name="connsiteX108" fmla="*/ 5080346 w 10144693"/>
              <a:gd name="connsiteY108" fmla="*/ 1124673 h 1589062"/>
              <a:gd name="connsiteX109" fmla="*/ 5080346 w 10144693"/>
              <a:gd name="connsiteY109" fmla="*/ 1198917 h 1589062"/>
              <a:gd name="connsiteX110" fmla="*/ 5040293 w 10144693"/>
              <a:gd name="connsiteY110" fmla="*/ 1198917 h 1589062"/>
              <a:gd name="connsiteX111" fmla="*/ 5040293 w 10144693"/>
              <a:gd name="connsiteY111" fmla="*/ 962435 h 1589062"/>
              <a:gd name="connsiteX112" fmla="*/ 5021807 w 10144693"/>
              <a:gd name="connsiteY112" fmla="*/ 962435 h 1589062"/>
              <a:gd name="connsiteX113" fmla="*/ 5021807 w 10144693"/>
              <a:gd name="connsiteY113" fmla="*/ 915687 h 1589062"/>
              <a:gd name="connsiteX114" fmla="*/ 4984835 w 10144693"/>
              <a:gd name="connsiteY114" fmla="*/ 915687 h 1589062"/>
              <a:gd name="connsiteX115" fmla="*/ 4984835 w 10144693"/>
              <a:gd name="connsiteY115" fmla="*/ 844193 h 1589062"/>
              <a:gd name="connsiteX116" fmla="*/ 4907807 w 10144693"/>
              <a:gd name="connsiteY116" fmla="*/ 808445 h 1589062"/>
              <a:gd name="connsiteX117" fmla="*/ 4907807 w 10144693"/>
              <a:gd name="connsiteY117" fmla="*/ 420722 h 1589062"/>
              <a:gd name="connsiteX118" fmla="*/ 4482624 w 10144693"/>
              <a:gd name="connsiteY118" fmla="*/ 362976 h 1589062"/>
              <a:gd name="connsiteX119" fmla="*/ 3869496 w 10144693"/>
              <a:gd name="connsiteY119" fmla="*/ 428972 h 1589062"/>
              <a:gd name="connsiteX120" fmla="*/ 3869496 w 10144693"/>
              <a:gd name="connsiteY120" fmla="*/ 1000932 h 1589062"/>
              <a:gd name="connsiteX121" fmla="*/ 3829443 w 10144693"/>
              <a:gd name="connsiteY121" fmla="*/ 1000932 h 1589062"/>
              <a:gd name="connsiteX122" fmla="*/ 3829443 w 10144693"/>
              <a:gd name="connsiteY122" fmla="*/ 1245665 h 1589062"/>
              <a:gd name="connsiteX123" fmla="*/ 3792471 w 10144693"/>
              <a:gd name="connsiteY123" fmla="*/ 1245665 h 1589062"/>
              <a:gd name="connsiteX124" fmla="*/ 3792471 w 10144693"/>
              <a:gd name="connsiteY124" fmla="*/ 1047679 h 1589062"/>
              <a:gd name="connsiteX125" fmla="*/ 3773985 w 10144693"/>
              <a:gd name="connsiteY125" fmla="*/ 1036679 h 1589062"/>
              <a:gd name="connsiteX126" fmla="*/ 3773985 w 10144693"/>
              <a:gd name="connsiteY126" fmla="*/ 896439 h 1589062"/>
              <a:gd name="connsiteX127" fmla="*/ 3755498 w 10144693"/>
              <a:gd name="connsiteY127" fmla="*/ 835943 h 1589062"/>
              <a:gd name="connsiteX128" fmla="*/ 3733932 w 10144693"/>
              <a:gd name="connsiteY128" fmla="*/ 866192 h 1589062"/>
              <a:gd name="connsiteX129" fmla="*/ 3656904 w 10144693"/>
              <a:gd name="connsiteY129" fmla="*/ 750699 h 1589062"/>
              <a:gd name="connsiteX130" fmla="*/ 3586040 w 10144693"/>
              <a:gd name="connsiteY130" fmla="*/ 866192 h 1589062"/>
              <a:gd name="connsiteX131" fmla="*/ 3564474 w 10144693"/>
              <a:gd name="connsiteY131" fmla="*/ 849692 h 1589062"/>
              <a:gd name="connsiteX132" fmla="*/ 3561393 w 10144693"/>
              <a:gd name="connsiteY132" fmla="*/ 54997 h 1589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</a:cxnLst>
            <a:rect l="l" t="t" r="r" b="b"/>
            <a:pathLst>
              <a:path w="10144693" h="1589062">
                <a:moveTo>
                  <a:pt x="3111560" y="0"/>
                </a:moveTo>
                <a:lnTo>
                  <a:pt x="2541568" y="74246"/>
                </a:lnTo>
                <a:lnTo>
                  <a:pt x="2541568" y="1075176"/>
                </a:lnTo>
                <a:lnTo>
                  <a:pt x="2486110" y="1075176"/>
                </a:lnTo>
                <a:lnTo>
                  <a:pt x="2486110" y="885440"/>
                </a:lnTo>
                <a:lnTo>
                  <a:pt x="2427571" y="885440"/>
                </a:lnTo>
                <a:lnTo>
                  <a:pt x="2427571" y="805695"/>
                </a:lnTo>
                <a:lnTo>
                  <a:pt x="2372112" y="805695"/>
                </a:lnTo>
                <a:lnTo>
                  <a:pt x="2372112" y="761699"/>
                </a:lnTo>
                <a:lnTo>
                  <a:pt x="1601852" y="764447"/>
                </a:lnTo>
                <a:lnTo>
                  <a:pt x="1601852" y="816695"/>
                </a:lnTo>
                <a:lnTo>
                  <a:pt x="1561799" y="816695"/>
                </a:lnTo>
                <a:lnTo>
                  <a:pt x="1561799" y="885440"/>
                </a:lnTo>
                <a:lnTo>
                  <a:pt x="1466285" y="885440"/>
                </a:lnTo>
                <a:lnTo>
                  <a:pt x="1466285" y="1094426"/>
                </a:lnTo>
                <a:lnTo>
                  <a:pt x="1407746" y="1009182"/>
                </a:lnTo>
                <a:lnTo>
                  <a:pt x="1349207" y="1009182"/>
                </a:lnTo>
                <a:lnTo>
                  <a:pt x="1349207" y="778197"/>
                </a:lnTo>
                <a:lnTo>
                  <a:pt x="1293746" y="769947"/>
                </a:lnTo>
                <a:lnTo>
                  <a:pt x="1293746" y="654456"/>
                </a:lnTo>
                <a:lnTo>
                  <a:pt x="1235207" y="654456"/>
                </a:lnTo>
                <a:lnTo>
                  <a:pt x="1235207" y="626957"/>
                </a:lnTo>
                <a:lnTo>
                  <a:pt x="871644" y="541713"/>
                </a:lnTo>
                <a:lnTo>
                  <a:pt x="505002" y="626957"/>
                </a:lnTo>
                <a:lnTo>
                  <a:pt x="505002" y="654456"/>
                </a:lnTo>
                <a:lnTo>
                  <a:pt x="427974" y="654456"/>
                </a:lnTo>
                <a:lnTo>
                  <a:pt x="427974" y="769947"/>
                </a:lnTo>
                <a:lnTo>
                  <a:pt x="332463" y="769947"/>
                </a:lnTo>
                <a:lnTo>
                  <a:pt x="332463" y="1113674"/>
                </a:lnTo>
                <a:lnTo>
                  <a:pt x="292410" y="1113674"/>
                </a:lnTo>
                <a:lnTo>
                  <a:pt x="292410" y="1066927"/>
                </a:lnTo>
                <a:lnTo>
                  <a:pt x="255438" y="1066927"/>
                </a:lnTo>
                <a:lnTo>
                  <a:pt x="255438" y="970684"/>
                </a:lnTo>
                <a:lnTo>
                  <a:pt x="215383" y="970684"/>
                </a:lnTo>
                <a:lnTo>
                  <a:pt x="215383" y="951435"/>
                </a:lnTo>
                <a:lnTo>
                  <a:pt x="178410" y="951435"/>
                </a:lnTo>
                <a:lnTo>
                  <a:pt x="178410" y="923937"/>
                </a:lnTo>
                <a:lnTo>
                  <a:pt x="119871" y="923937"/>
                </a:lnTo>
                <a:lnTo>
                  <a:pt x="119871" y="904689"/>
                </a:lnTo>
                <a:lnTo>
                  <a:pt x="21277" y="932186"/>
                </a:lnTo>
                <a:lnTo>
                  <a:pt x="21277" y="1138422"/>
                </a:lnTo>
                <a:lnTo>
                  <a:pt x="0" y="1128927"/>
                </a:lnTo>
                <a:lnTo>
                  <a:pt x="0" y="1589062"/>
                </a:lnTo>
                <a:lnTo>
                  <a:pt x="10115343" y="1589062"/>
                </a:lnTo>
                <a:lnTo>
                  <a:pt x="10144693" y="1099925"/>
                </a:lnTo>
                <a:lnTo>
                  <a:pt x="10087036" y="1099925"/>
                </a:lnTo>
                <a:lnTo>
                  <a:pt x="10087036" y="1132923"/>
                </a:lnTo>
                <a:lnTo>
                  <a:pt x="9982281" y="1132923"/>
                </a:lnTo>
                <a:lnTo>
                  <a:pt x="9982281" y="1105425"/>
                </a:lnTo>
                <a:lnTo>
                  <a:pt x="9886767" y="1105425"/>
                </a:lnTo>
                <a:lnTo>
                  <a:pt x="9886767" y="981683"/>
                </a:lnTo>
                <a:lnTo>
                  <a:pt x="9560178" y="932186"/>
                </a:lnTo>
                <a:lnTo>
                  <a:pt x="9560178" y="904689"/>
                </a:lnTo>
                <a:lnTo>
                  <a:pt x="9329100" y="904689"/>
                </a:lnTo>
                <a:lnTo>
                  <a:pt x="9329100" y="866192"/>
                </a:lnTo>
                <a:lnTo>
                  <a:pt x="9233587" y="866192"/>
                </a:lnTo>
                <a:lnTo>
                  <a:pt x="9233587" y="835943"/>
                </a:lnTo>
                <a:lnTo>
                  <a:pt x="9193534" y="827693"/>
                </a:lnTo>
                <a:lnTo>
                  <a:pt x="9125751" y="472969"/>
                </a:lnTo>
                <a:lnTo>
                  <a:pt x="9057967" y="835943"/>
                </a:lnTo>
                <a:lnTo>
                  <a:pt x="9039481" y="835943"/>
                </a:lnTo>
                <a:lnTo>
                  <a:pt x="9039481" y="915687"/>
                </a:lnTo>
                <a:lnTo>
                  <a:pt x="9017915" y="915687"/>
                </a:lnTo>
                <a:lnTo>
                  <a:pt x="9017915" y="932186"/>
                </a:lnTo>
                <a:lnTo>
                  <a:pt x="8959375" y="932186"/>
                </a:lnTo>
                <a:lnTo>
                  <a:pt x="8940889" y="943186"/>
                </a:lnTo>
                <a:lnTo>
                  <a:pt x="8925484" y="943186"/>
                </a:lnTo>
                <a:lnTo>
                  <a:pt x="8925484" y="866192"/>
                </a:lnTo>
                <a:lnTo>
                  <a:pt x="8903917" y="866192"/>
                </a:lnTo>
                <a:lnTo>
                  <a:pt x="8903917" y="816695"/>
                </a:lnTo>
                <a:lnTo>
                  <a:pt x="8876187" y="816695"/>
                </a:lnTo>
                <a:lnTo>
                  <a:pt x="8774512" y="684703"/>
                </a:lnTo>
                <a:lnTo>
                  <a:pt x="8731378" y="549963"/>
                </a:lnTo>
                <a:lnTo>
                  <a:pt x="8694406" y="684703"/>
                </a:lnTo>
                <a:lnTo>
                  <a:pt x="8598892" y="813945"/>
                </a:lnTo>
                <a:lnTo>
                  <a:pt x="8580406" y="813945"/>
                </a:lnTo>
                <a:lnTo>
                  <a:pt x="8580406" y="904689"/>
                </a:lnTo>
                <a:lnTo>
                  <a:pt x="8558840" y="904689"/>
                </a:lnTo>
                <a:lnTo>
                  <a:pt x="8558840" y="951435"/>
                </a:lnTo>
                <a:lnTo>
                  <a:pt x="8521867" y="951435"/>
                </a:lnTo>
                <a:lnTo>
                  <a:pt x="8521867" y="844193"/>
                </a:lnTo>
                <a:lnTo>
                  <a:pt x="8266140" y="844193"/>
                </a:lnTo>
                <a:cubicBezTo>
                  <a:pt x="8267168" y="940436"/>
                  <a:pt x="8268194" y="1036680"/>
                  <a:pt x="8269223" y="1132923"/>
                </a:cubicBezTo>
                <a:lnTo>
                  <a:pt x="8155223" y="1132923"/>
                </a:lnTo>
                <a:lnTo>
                  <a:pt x="8155223" y="778197"/>
                </a:lnTo>
                <a:lnTo>
                  <a:pt x="7409612" y="778197"/>
                </a:lnTo>
                <a:cubicBezTo>
                  <a:pt x="7408586" y="868025"/>
                  <a:pt x="7407558" y="957852"/>
                  <a:pt x="7406531" y="1047679"/>
                </a:cubicBezTo>
                <a:lnTo>
                  <a:pt x="7369559" y="1047679"/>
                </a:lnTo>
                <a:lnTo>
                  <a:pt x="7369559" y="1020180"/>
                </a:lnTo>
                <a:lnTo>
                  <a:pt x="7311018" y="1020180"/>
                </a:lnTo>
                <a:lnTo>
                  <a:pt x="7311018" y="970684"/>
                </a:lnTo>
                <a:lnTo>
                  <a:pt x="7292532" y="970684"/>
                </a:lnTo>
                <a:lnTo>
                  <a:pt x="7292532" y="877190"/>
                </a:lnTo>
                <a:lnTo>
                  <a:pt x="6676324" y="877190"/>
                </a:lnTo>
                <a:lnTo>
                  <a:pt x="6676324" y="1036679"/>
                </a:lnTo>
                <a:lnTo>
                  <a:pt x="6620865" y="1036679"/>
                </a:lnTo>
                <a:lnTo>
                  <a:pt x="6405193" y="1088926"/>
                </a:lnTo>
                <a:lnTo>
                  <a:pt x="6405193" y="1050429"/>
                </a:lnTo>
                <a:lnTo>
                  <a:pt x="6137143" y="1050429"/>
                </a:lnTo>
                <a:lnTo>
                  <a:pt x="6137143" y="720452"/>
                </a:lnTo>
                <a:lnTo>
                  <a:pt x="5542501" y="731450"/>
                </a:lnTo>
                <a:lnTo>
                  <a:pt x="5542501" y="758949"/>
                </a:lnTo>
                <a:lnTo>
                  <a:pt x="5524015" y="758949"/>
                </a:lnTo>
                <a:lnTo>
                  <a:pt x="5524015" y="797446"/>
                </a:lnTo>
                <a:lnTo>
                  <a:pt x="5502449" y="797446"/>
                </a:lnTo>
                <a:lnTo>
                  <a:pt x="5502449" y="904689"/>
                </a:lnTo>
                <a:lnTo>
                  <a:pt x="5369963" y="904689"/>
                </a:lnTo>
                <a:lnTo>
                  <a:pt x="5369963" y="1124673"/>
                </a:lnTo>
                <a:lnTo>
                  <a:pt x="5080346" y="1124673"/>
                </a:lnTo>
                <a:lnTo>
                  <a:pt x="5080346" y="1198917"/>
                </a:lnTo>
                <a:lnTo>
                  <a:pt x="5040293" y="1198917"/>
                </a:lnTo>
                <a:lnTo>
                  <a:pt x="5040293" y="962435"/>
                </a:lnTo>
                <a:lnTo>
                  <a:pt x="5021807" y="962435"/>
                </a:lnTo>
                <a:lnTo>
                  <a:pt x="5021807" y="915687"/>
                </a:lnTo>
                <a:lnTo>
                  <a:pt x="4984835" y="915687"/>
                </a:lnTo>
                <a:lnTo>
                  <a:pt x="4984835" y="844193"/>
                </a:lnTo>
                <a:lnTo>
                  <a:pt x="4907807" y="808445"/>
                </a:lnTo>
                <a:lnTo>
                  <a:pt x="4907807" y="420722"/>
                </a:lnTo>
                <a:lnTo>
                  <a:pt x="4482624" y="362976"/>
                </a:lnTo>
                <a:lnTo>
                  <a:pt x="3869496" y="428972"/>
                </a:lnTo>
                <a:lnTo>
                  <a:pt x="3869496" y="1000932"/>
                </a:lnTo>
                <a:lnTo>
                  <a:pt x="3829443" y="1000932"/>
                </a:lnTo>
                <a:lnTo>
                  <a:pt x="3829443" y="1245665"/>
                </a:lnTo>
                <a:lnTo>
                  <a:pt x="3792471" y="1245665"/>
                </a:lnTo>
                <a:lnTo>
                  <a:pt x="3792471" y="1047679"/>
                </a:lnTo>
                <a:lnTo>
                  <a:pt x="3773985" y="1036679"/>
                </a:lnTo>
                <a:lnTo>
                  <a:pt x="3773985" y="896439"/>
                </a:lnTo>
                <a:lnTo>
                  <a:pt x="3755498" y="835943"/>
                </a:lnTo>
                <a:lnTo>
                  <a:pt x="3733932" y="866192"/>
                </a:lnTo>
                <a:lnTo>
                  <a:pt x="3656904" y="750699"/>
                </a:lnTo>
                <a:lnTo>
                  <a:pt x="3586040" y="866192"/>
                </a:lnTo>
                <a:lnTo>
                  <a:pt x="3564474" y="849692"/>
                </a:lnTo>
                <a:cubicBezTo>
                  <a:pt x="3563448" y="584793"/>
                  <a:pt x="3562419" y="319896"/>
                  <a:pt x="3561393" y="54997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accent1">
                  <a:alpha val="20000"/>
                </a:schemeClr>
              </a:gs>
            </a:gsLst>
            <a:lin ang="10800000" scaled="1"/>
          </a:gradFill>
          <a:ln>
            <a:noFill/>
          </a:ln>
        </p:spPr>
        <p:txBody>
          <a:bodyPr vert="horz" wrap="square" lIns="121888" tIns="60944" rIns="121888" bIns="60944" numCol="1" anchor="ctr" anchorCtr="0" compatLnSpc="1">
            <a:noAutofit/>
          </a:bodyPr>
          <a:lstStyle/>
          <a:p>
            <a:pPr>
              <a:lnSpc>
                <a:spcPct val="150000"/>
              </a:lnSpc>
            </a:pPr>
            <a:endParaRPr lang="zh-CN" altLang="en-US" sz="2400">
              <a:ea typeface="字魂105号-简雅黑" panose="00000500000000000000" pitchFamily="2" charset="-122"/>
              <a:cs typeface="+mn-ea"/>
              <a:sym typeface="+mn-lt"/>
            </a:endParaRPr>
          </a:p>
        </p:txBody>
      </p:sp>
      <p:sp>
        <p:nvSpPr>
          <p:cNvPr id="2" name="Shape1">
            <a:extLst>
              <a:ext uri="{FF2B5EF4-FFF2-40B4-BE49-F238E27FC236}">
                <a16:creationId xmlns:a16="http://schemas.microsoft.com/office/drawing/2014/main" id="{1EF6484C-5E34-3D8E-77F3-EF74D88A866B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2194142" y="3429000"/>
            <a:ext cx="7803715" cy="1273140"/>
          </a:xfrm>
          <a:custGeom>
            <a:avLst/>
            <a:gdLst>
              <a:gd name="connsiteX0" fmla="*/ 0 w 7803715"/>
              <a:gd name="connsiteY0" fmla="*/ 620082 h 1273140"/>
              <a:gd name="connsiteX1" fmla="*/ 2116899 w 7803715"/>
              <a:gd name="connsiteY1" fmla="*/ 131567 h 1273140"/>
              <a:gd name="connsiteX2" fmla="*/ 4972833 w 7803715"/>
              <a:gd name="connsiteY2" fmla="*/ 1271435 h 1273140"/>
              <a:gd name="connsiteX3" fmla="*/ 6363222 w 7803715"/>
              <a:gd name="connsiteY3" fmla="*/ 382087 h 1273140"/>
              <a:gd name="connsiteX4" fmla="*/ 6926893 w 7803715"/>
              <a:gd name="connsiteY4" fmla="*/ 106515 h 1273140"/>
              <a:gd name="connsiteX5" fmla="*/ 7590773 w 7803715"/>
              <a:gd name="connsiteY5" fmla="*/ 6306 h 1273140"/>
              <a:gd name="connsiteX6" fmla="*/ 7803715 w 7803715"/>
              <a:gd name="connsiteY6" fmla="*/ 18833 h 1273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803715" h="1273140">
                <a:moveTo>
                  <a:pt x="0" y="620082"/>
                </a:moveTo>
                <a:cubicBezTo>
                  <a:pt x="644047" y="321545"/>
                  <a:pt x="1288094" y="23008"/>
                  <a:pt x="2116899" y="131567"/>
                </a:cubicBezTo>
                <a:cubicBezTo>
                  <a:pt x="2945705" y="240126"/>
                  <a:pt x="4265113" y="1229682"/>
                  <a:pt x="4972833" y="1271435"/>
                </a:cubicBezTo>
                <a:cubicBezTo>
                  <a:pt x="5680553" y="1313188"/>
                  <a:pt x="6037545" y="576240"/>
                  <a:pt x="6363222" y="382087"/>
                </a:cubicBezTo>
                <a:cubicBezTo>
                  <a:pt x="6688899" y="187934"/>
                  <a:pt x="6722301" y="169145"/>
                  <a:pt x="6926893" y="106515"/>
                </a:cubicBezTo>
                <a:cubicBezTo>
                  <a:pt x="7131485" y="43885"/>
                  <a:pt x="7444636" y="20920"/>
                  <a:pt x="7590773" y="6306"/>
                </a:cubicBezTo>
                <a:cubicBezTo>
                  <a:pt x="7736910" y="-8308"/>
                  <a:pt x="7770312" y="5262"/>
                  <a:pt x="7803715" y="18833"/>
                </a:cubicBezTo>
              </a:path>
            </a:pathLst>
          </a:custGeom>
          <a:noFill/>
          <a:ln w="19050">
            <a:solidFill>
              <a:schemeClr val="accent1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Text1">
            <a:extLst>
              <a:ext uri="{FF2B5EF4-FFF2-40B4-BE49-F238E27FC236}">
                <a16:creationId xmlns:a16="http://schemas.microsoft.com/office/drawing/2014/main" id="{9D32673D-780E-22D0-4323-1E9D82B9A1F2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 rot="8100436">
            <a:off x="1649369" y="2248802"/>
            <a:ext cx="959339" cy="959339"/>
          </a:xfrm>
          <a:prstGeom prst="teardrop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ext2">
            <a:extLst>
              <a:ext uri="{FF2B5EF4-FFF2-40B4-BE49-F238E27FC236}">
                <a16:creationId xmlns:a16="http://schemas.microsoft.com/office/drawing/2014/main" id="{74CD89EA-167B-D7D6-C2B9-D92390230B5F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 rot="18886496">
            <a:off x="9488370" y="4237369"/>
            <a:ext cx="959339" cy="959339"/>
          </a:xfrm>
          <a:prstGeom prst="teardrop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3">
            <a:extLst>
              <a:ext uri="{FF2B5EF4-FFF2-40B4-BE49-F238E27FC236}">
                <a16:creationId xmlns:a16="http://schemas.microsoft.com/office/drawing/2014/main" id="{AB61E2EC-20DE-D647-0EF6-53EC12A53299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 rot="18886496">
            <a:off x="3832945" y="4353170"/>
            <a:ext cx="959339" cy="959339"/>
          </a:xfrm>
          <a:prstGeom prst="teardrop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Text4">
            <a:extLst>
              <a:ext uri="{FF2B5EF4-FFF2-40B4-BE49-F238E27FC236}">
                <a16:creationId xmlns:a16="http://schemas.microsoft.com/office/drawing/2014/main" id="{45D13E85-EB66-B9B2-3036-3A68089A667F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 rot="8100436">
            <a:off x="6692470" y="2930860"/>
            <a:ext cx="959339" cy="959339"/>
          </a:xfrm>
          <a:prstGeom prst="teardrop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7" name="Text5">
            <a:extLst>
              <a:ext uri="{FF2B5EF4-FFF2-40B4-BE49-F238E27FC236}">
                <a16:creationId xmlns:a16="http://schemas.microsoft.com/office/drawing/2014/main" id="{5F96DA39-DDE0-2BB8-B23C-D850826288C8}"/>
              </a:ext>
            </a:extLst>
          </p:cNvPr>
          <p:cNvCxnSpPr/>
          <p:nvPr>
            <p:custDataLst>
              <p:tags r:id="rId8"/>
            </p:custDataLst>
          </p:nvPr>
        </p:nvCxnSpPr>
        <p:spPr>
          <a:xfrm flipH="1">
            <a:off x="2129038" y="3495683"/>
            <a:ext cx="0" cy="432000"/>
          </a:xfrm>
          <a:prstGeom prst="line">
            <a:avLst/>
          </a:prstGeom>
          <a:ln w="9525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6">
            <a:extLst>
              <a:ext uri="{FF2B5EF4-FFF2-40B4-BE49-F238E27FC236}">
                <a16:creationId xmlns:a16="http://schemas.microsoft.com/office/drawing/2014/main" id="{233C7069-0168-8A8D-C50F-81D0382480D2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2046238" y="3979126"/>
            <a:ext cx="165600" cy="165600"/>
          </a:xfrm>
          <a:prstGeom prst="ellipse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Text7">
            <a:extLst>
              <a:ext uri="{FF2B5EF4-FFF2-40B4-BE49-F238E27FC236}">
                <a16:creationId xmlns:a16="http://schemas.microsoft.com/office/drawing/2014/main" id="{24E2160D-2BE6-6E5E-C710-27538237F036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4229814" y="3458728"/>
            <a:ext cx="165600" cy="165600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Text8">
            <a:extLst>
              <a:ext uri="{FF2B5EF4-FFF2-40B4-BE49-F238E27FC236}">
                <a16:creationId xmlns:a16="http://schemas.microsoft.com/office/drawing/2014/main" id="{E9F2E7DF-25DC-37EF-CF83-C8A5D52E09F8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7089339" y="4601965"/>
            <a:ext cx="165600" cy="165600"/>
          </a:xfrm>
          <a:prstGeom prst="ellipse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Text9">
            <a:extLst>
              <a:ext uri="{FF2B5EF4-FFF2-40B4-BE49-F238E27FC236}">
                <a16:creationId xmlns:a16="http://schemas.microsoft.com/office/drawing/2014/main" id="{010B0EF1-2BC8-F3A3-C469-BCDDDF971BCA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9885239" y="3350890"/>
            <a:ext cx="165600" cy="165600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 lnSpcReduction="2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Text10">
            <a:extLst>
              <a:ext uri="{FF2B5EF4-FFF2-40B4-BE49-F238E27FC236}">
                <a16:creationId xmlns:a16="http://schemas.microsoft.com/office/drawing/2014/main" id="{94644DE1-C091-1828-EF42-57A1164CA354}"/>
              </a:ext>
            </a:extLst>
          </p:cNvPr>
          <p:cNvSpPr txBox="1"/>
          <p:nvPr>
            <p:custDataLst>
              <p:tags r:id="rId13"/>
            </p:custDataLst>
          </p:nvPr>
        </p:nvSpPr>
        <p:spPr>
          <a:xfrm>
            <a:off x="1769038" y="2368471"/>
            <a:ext cx="720000" cy="720000"/>
          </a:xfrm>
          <a:prstGeom prst="rect">
            <a:avLst/>
          </a:prstGeom>
          <a:noFill/>
        </p:spPr>
        <p:txBody>
          <a:bodyPr wrap="square" rtlCol="0" anchor="ctr" anchorCtr="0">
            <a:normAutofit fontScale="92500" lnSpcReduction="1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800" b="1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4800" b="1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Text11">
            <a:extLst>
              <a:ext uri="{FF2B5EF4-FFF2-40B4-BE49-F238E27FC236}">
                <a16:creationId xmlns:a16="http://schemas.microsoft.com/office/drawing/2014/main" id="{32FE6072-5D81-3658-1778-3C496CB8170C}"/>
              </a:ext>
            </a:extLst>
          </p:cNvPr>
          <p:cNvSpPr txBox="1"/>
          <p:nvPr>
            <p:custDataLst>
              <p:tags r:id="rId14"/>
            </p:custDataLst>
          </p:nvPr>
        </p:nvSpPr>
        <p:spPr>
          <a:xfrm>
            <a:off x="9608039" y="4357038"/>
            <a:ext cx="720000" cy="720000"/>
          </a:xfrm>
          <a:prstGeom prst="rect">
            <a:avLst/>
          </a:prstGeom>
          <a:noFill/>
        </p:spPr>
        <p:txBody>
          <a:bodyPr wrap="square" rtlCol="0" anchor="ctr" anchorCtr="0">
            <a:normAutofit fontScale="92500" lnSpcReduction="1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800" b="1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sz="4800" b="1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12">
            <a:extLst>
              <a:ext uri="{FF2B5EF4-FFF2-40B4-BE49-F238E27FC236}">
                <a16:creationId xmlns:a16="http://schemas.microsoft.com/office/drawing/2014/main" id="{B8598F33-9DF6-E183-DBA9-B9A59F332F6C}"/>
              </a:ext>
            </a:extLst>
          </p:cNvPr>
          <p:cNvSpPr txBox="1"/>
          <p:nvPr>
            <p:custDataLst>
              <p:tags r:id="rId15"/>
            </p:custDataLst>
          </p:nvPr>
        </p:nvSpPr>
        <p:spPr>
          <a:xfrm>
            <a:off x="3952614" y="4472839"/>
            <a:ext cx="720000" cy="720000"/>
          </a:xfrm>
          <a:prstGeom prst="rect">
            <a:avLst/>
          </a:prstGeom>
          <a:noFill/>
        </p:spPr>
        <p:txBody>
          <a:bodyPr wrap="square" rtlCol="0" anchor="ctr" anchorCtr="0">
            <a:normAutofit fontScale="92500" lnSpcReduction="1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800" b="1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4800" b="1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Text13">
            <a:extLst>
              <a:ext uri="{FF2B5EF4-FFF2-40B4-BE49-F238E27FC236}">
                <a16:creationId xmlns:a16="http://schemas.microsoft.com/office/drawing/2014/main" id="{2AF9982D-1184-D80A-EE0A-3B721D2DB9D6}"/>
              </a:ext>
            </a:extLst>
          </p:cNvPr>
          <p:cNvSpPr txBox="1"/>
          <p:nvPr>
            <p:custDataLst>
              <p:tags r:id="rId16"/>
            </p:custDataLst>
          </p:nvPr>
        </p:nvSpPr>
        <p:spPr>
          <a:xfrm>
            <a:off x="6812139" y="3050529"/>
            <a:ext cx="720000" cy="720000"/>
          </a:xfrm>
          <a:prstGeom prst="rect">
            <a:avLst/>
          </a:prstGeom>
          <a:noFill/>
        </p:spPr>
        <p:txBody>
          <a:bodyPr wrap="square" rtlCol="0" anchor="ctr" anchorCtr="0">
            <a:normAutofit fontScale="92500" lnSpcReduction="1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800" b="1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4800" b="1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2" name="Text14">
            <a:extLst>
              <a:ext uri="{FF2B5EF4-FFF2-40B4-BE49-F238E27FC236}">
                <a16:creationId xmlns:a16="http://schemas.microsoft.com/office/drawing/2014/main" id="{57554ECD-06DB-B813-AB2D-B96F081F97BD}"/>
              </a:ext>
            </a:extLst>
          </p:cNvPr>
          <p:cNvCxnSpPr/>
          <p:nvPr>
            <p:custDataLst>
              <p:tags r:id="rId17"/>
            </p:custDataLst>
          </p:nvPr>
        </p:nvCxnSpPr>
        <p:spPr>
          <a:xfrm flipH="1">
            <a:off x="7172139" y="4156879"/>
            <a:ext cx="0" cy="432000"/>
          </a:xfrm>
          <a:prstGeom prst="line">
            <a:avLst/>
          </a:prstGeom>
          <a:ln w="9525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Text15">
            <a:extLst>
              <a:ext uri="{FF2B5EF4-FFF2-40B4-BE49-F238E27FC236}">
                <a16:creationId xmlns:a16="http://schemas.microsoft.com/office/drawing/2014/main" id="{CEB46470-7555-CA73-B6CB-63832FB07E6E}"/>
              </a:ext>
            </a:extLst>
          </p:cNvPr>
          <p:cNvCxnSpPr/>
          <p:nvPr>
            <p:custDataLst>
              <p:tags r:id="rId18"/>
            </p:custDataLst>
          </p:nvPr>
        </p:nvCxnSpPr>
        <p:spPr>
          <a:xfrm flipH="1">
            <a:off x="4312614" y="3667364"/>
            <a:ext cx="0" cy="432000"/>
          </a:xfrm>
          <a:prstGeom prst="line">
            <a:avLst/>
          </a:prstGeom>
          <a:ln w="9525"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Text16">
            <a:extLst>
              <a:ext uri="{FF2B5EF4-FFF2-40B4-BE49-F238E27FC236}">
                <a16:creationId xmlns:a16="http://schemas.microsoft.com/office/drawing/2014/main" id="{7C9B9DDE-65B4-4CC2-280E-C380F1AF09D4}"/>
              </a:ext>
            </a:extLst>
          </p:cNvPr>
          <p:cNvCxnSpPr/>
          <p:nvPr>
            <p:custDataLst>
              <p:tags r:id="rId19"/>
            </p:custDataLst>
          </p:nvPr>
        </p:nvCxnSpPr>
        <p:spPr>
          <a:xfrm flipH="1">
            <a:off x="9968039" y="3567003"/>
            <a:ext cx="0" cy="432000"/>
          </a:xfrm>
          <a:prstGeom prst="line">
            <a:avLst/>
          </a:prstGeom>
          <a:ln w="9525"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17">
            <a:extLst>
              <a:ext uri="{FF2B5EF4-FFF2-40B4-BE49-F238E27FC236}">
                <a16:creationId xmlns:a16="http://schemas.microsoft.com/office/drawing/2014/main" id="{A550E193-BE00-716D-1F97-3E1653B62EDD}"/>
              </a:ext>
            </a:extLst>
          </p:cNvPr>
          <p:cNvSpPr txBox="1"/>
          <p:nvPr>
            <p:custDataLst>
              <p:tags r:id="rId20"/>
            </p:custDataLst>
          </p:nvPr>
        </p:nvSpPr>
        <p:spPr>
          <a:xfrm>
            <a:off x="457455" y="4704352"/>
            <a:ext cx="3177568" cy="1006282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深度学习模型在贷款风险评估中展现出高达95%的准确度，有效减少误判，提高银行放款速度，显著提升贷款审批效率。</a:t>
            </a:r>
          </a:p>
        </p:txBody>
      </p:sp>
      <p:sp>
        <p:nvSpPr>
          <p:cNvPr id="26" name="Text18">
            <a:extLst>
              <a:ext uri="{FF2B5EF4-FFF2-40B4-BE49-F238E27FC236}">
                <a16:creationId xmlns:a16="http://schemas.microsoft.com/office/drawing/2014/main" id="{B81B9C37-0B3A-2FA7-00A3-614E4E148F8E}"/>
              </a:ext>
            </a:extLst>
          </p:cNvPr>
          <p:cNvSpPr txBox="1"/>
          <p:nvPr>
            <p:custDataLst>
              <p:tags r:id="rId21"/>
            </p:custDataLst>
          </p:nvPr>
        </p:nvSpPr>
        <p:spPr>
          <a:xfrm>
            <a:off x="3008899" y="2515461"/>
            <a:ext cx="3177568" cy="1006282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深度学习模型能够实时更新数据，根据市场变化动态调整风险评估标准，有效降低因信息滞后导致的贷款风险。</a:t>
            </a:r>
          </a:p>
        </p:txBody>
      </p:sp>
      <p:sp>
        <p:nvSpPr>
          <p:cNvPr id="27" name="Text19">
            <a:extLst>
              <a:ext uri="{FF2B5EF4-FFF2-40B4-BE49-F238E27FC236}">
                <a16:creationId xmlns:a16="http://schemas.microsoft.com/office/drawing/2014/main" id="{BDB318AB-9763-7943-5426-6059CF3EE401}"/>
              </a:ext>
            </a:extLst>
          </p:cNvPr>
          <p:cNvSpPr txBox="1"/>
          <p:nvPr>
            <p:custDataLst>
              <p:tags r:id="rId22"/>
            </p:custDataLst>
          </p:nvPr>
        </p:nvSpPr>
        <p:spPr>
          <a:xfrm>
            <a:off x="5720863" y="5215220"/>
            <a:ext cx="3177568" cy="1006282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通过深度学习，模型能够识别复杂的欺诈模式，减少因欺诈行为导致的贷款损失，相比传统方法提高了20%的欺诈识别率。</a:t>
            </a:r>
          </a:p>
        </p:txBody>
      </p:sp>
      <p:sp>
        <p:nvSpPr>
          <p:cNvPr id="31" name="Text20">
            <a:extLst>
              <a:ext uri="{FF2B5EF4-FFF2-40B4-BE49-F238E27FC236}">
                <a16:creationId xmlns:a16="http://schemas.microsoft.com/office/drawing/2014/main" id="{4ED4BFC8-1685-112D-3F5B-B1610092600D}"/>
              </a:ext>
            </a:extLst>
          </p:cNvPr>
          <p:cNvSpPr txBox="1"/>
          <p:nvPr>
            <p:custDataLst>
              <p:tags r:id="rId23"/>
            </p:custDataLst>
          </p:nvPr>
        </p:nvSpPr>
        <p:spPr>
          <a:xfrm>
            <a:off x="8367636" y="2295678"/>
            <a:ext cx="3177568" cy="1006282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深度学习模型能够融合不同领域的数据，打破信息孤岛，提供更全面的风险评估，提高贷款决策的综合考量能力。</a:t>
            </a:r>
          </a:p>
        </p:txBody>
      </p:sp>
      <p:sp>
        <p:nvSpPr>
          <p:cNvPr id="28" name="Text21">
            <a:extLst>
              <a:ext uri="{FF2B5EF4-FFF2-40B4-BE49-F238E27FC236}">
                <a16:creationId xmlns:a16="http://schemas.microsoft.com/office/drawing/2014/main" id="{1C7D52E2-0391-3DC9-1F8A-0D65D77D4483}"/>
              </a:ext>
            </a:extLst>
          </p:cNvPr>
          <p:cNvSpPr txBox="1"/>
          <p:nvPr>
            <p:custDataLst>
              <p:tags r:id="rId24"/>
            </p:custDataLst>
          </p:nvPr>
        </p:nvSpPr>
        <p:spPr>
          <a:xfrm>
            <a:off x="786873" y="4294803"/>
            <a:ext cx="2518730" cy="356072"/>
          </a:xfrm>
          <a:prstGeom prst="rect">
            <a:avLst/>
          </a:prstGeom>
          <a:noFill/>
        </p:spPr>
        <p:txBody>
          <a:bodyPr wrap="square" rtlCol="0" anchor="ctr" anchorCtr="0">
            <a:normAutofit lnSpcReduction="1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zh-CN" altLang="en-US" sz="1600" b="1">
                <a:latin typeface="微软雅黑" panose="020B0503020204020204" pitchFamily="34" charset="-122"/>
                <a:ea typeface="微软雅黑" panose="020B0503020204020204" pitchFamily="34" charset="-122"/>
              </a:rPr>
              <a:t>高准确度提升决策效率</a:t>
            </a:r>
          </a:p>
        </p:txBody>
      </p:sp>
      <p:sp>
        <p:nvSpPr>
          <p:cNvPr id="29" name="Text22">
            <a:extLst>
              <a:ext uri="{FF2B5EF4-FFF2-40B4-BE49-F238E27FC236}">
                <a16:creationId xmlns:a16="http://schemas.microsoft.com/office/drawing/2014/main" id="{723EDB90-0484-194E-AD2C-426798D967B0}"/>
              </a:ext>
            </a:extLst>
          </p:cNvPr>
          <p:cNvSpPr txBox="1"/>
          <p:nvPr>
            <p:custDataLst>
              <p:tags r:id="rId25"/>
            </p:custDataLst>
          </p:nvPr>
        </p:nvSpPr>
        <p:spPr>
          <a:xfrm>
            <a:off x="3338318" y="2105912"/>
            <a:ext cx="2518730" cy="356072"/>
          </a:xfrm>
          <a:prstGeom prst="rect">
            <a:avLst/>
          </a:prstGeom>
          <a:noFill/>
        </p:spPr>
        <p:txBody>
          <a:bodyPr wrap="square" rtlCol="0" anchor="ctr" anchorCtr="0">
            <a:normAutofit lnSpcReduction="1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zh-CN" altLang="en-US" sz="1600" b="1">
                <a:latin typeface="微软雅黑" panose="020B0503020204020204" pitchFamily="34" charset="-122"/>
                <a:ea typeface="微软雅黑" panose="020B0503020204020204" pitchFamily="34" charset="-122"/>
              </a:rPr>
              <a:t>动态调整降低风险</a:t>
            </a:r>
          </a:p>
        </p:txBody>
      </p:sp>
      <p:sp>
        <p:nvSpPr>
          <p:cNvPr id="30" name="Text23">
            <a:extLst>
              <a:ext uri="{FF2B5EF4-FFF2-40B4-BE49-F238E27FC236}">
                <a16:creationId xmlns:a16="http://schemas.microsoft.com/office/drawing/2014/main" id="{37FA2CFF-7B36-FBD1-F3EA-09718619C6E3}"/>
              </a:ext>
            </a:extLst>
          </p:cNvPr>
          <p:cNvSpPr txBox="1"/>
          <p:nvPr>
            <p:custDataLst>
              <p:tags r:id="rId26"/>
            </p:custDataLst>
          </p:nvPr>
        </p:nvSpPr>
        <p:spPr>
          <a:xfrm>
            <a:off x="6050281" y="4805671"/>
            <a:ext cx="2518730" cy="356072"/>
          </a:xfrm>
          <a:prstGeom prst="rect">
            <a:avLst/>
          </a:prstGeom>
          <a:noFill/>
        </p:spPr>
        <p:txBody>
          <a:bodyPr wrap="square" rtlCol="0" anchor="ctr" anchorCtr="0">
            <a:normAutofit lnSpcReduction="1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zh-CN" altLang="en-US" sz="1600" b="1">
                <a:latin typeface="微软雅黑" panose="020B0503020204020204" pitchFamily="34" charset="-122"/>
                <a:ea typeface="微软雅黑" panose="020B0503020204020204" pitchFamily="34" charset="-122"/>
              </a:rPr>
              <a:t>强化欺诈识别能力</a:t>
            </a:r>
          </a:p>
        </p:txBody>
      </p:sp>
      <p:sp>
        <p:nvSpPr>
          <p:cNvPr id="32" name="Text24">
            <a:extLst>
              <a:ext uri="{FF2B5EF4-FFF2-40B4-BE49-F238E27FC236}">
                <a16:creationId xmlns:a16="http://schemas.microsoft.com/office/drawing/2014/main" id="{F5E8F7D0-48D6-2B9E-4E88-6523F0BD71DC}"/>
              </a:ext>
            </a:extLst>
          </p:cNvPr>
          <p:cNvSpPr txBox="1"/>
          <p:nvPr>
            <p:custDataLst>
              <p:tags r:id="rId27"/>
            </p:custDataLst>
          </p:nvPr>
        </p:nvSpPr>
        <p:spPr>
          <a:xfrm>
            <a:off x="8697054" y="1886129"/>
            <a:ext cx="2518730" cy="356072"/>
          </a:xfrm>
          <a:prstGeom prst="rect">
            <a:avLst/>
          </a:prstGeom>
          <a:noFill/>
        </p:spPr>
        <p:txBody>
          <a:bodyPr wrap="square" rtlCol="0" anchor="ctr" anchorCtr="0">
            <a:normAutofit lnSpcReduction="1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zh-CN" altLang="en-US" sz="1600" b="1">
                <a:latin typeface="微软雅黑" panose="020B0503020204020204" pitchFamily="34" charset="-122"/>
                <a:ea typeface="微软雅黑" panose="020B0503020204020204" pitchFamily="34" charset="-122"/>
              </a:rPr>
              <a:t>跨领域数据融合优势</a:t>
            </a:r>
          </a:p>
        </p:txBody>
      </p:sp>
      <p:sp>
        <p:nvSpPr>
          <p:cNvPr id="11" name="Text25">
            <a:extLst>
              <a:ext uri="{FF2B5EF4-FFF2-40B4-BE49-F238E27FC236}">
                <a16:creationId xmlns:a16="http://schemas.microsoft.com/office/drawing/2014/main" id="{94A00BE6-D516-F829-B275-05C83B2AAEF7}"/>
              </a:ext>
            </a:extLst>
          </p:cNvPr>
          <p:cNvSpPr txBox="1"/>
          <p:nvPr>
            <p:custDataLst>
              <p:tags r:id="rId28"/>
            </p:custDataLst>
          </p:nvPr>
        </p:nvSpPr>
        <p:spPr>
          <a:xfrm>
            <a:off x="347808" y="305152"/>
            <a:ext cx="11496384" cy="720348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3200" b="1" noProof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charset="-122"/>
                <a:sym typeface="思源黑体 CN" panose="020B0500000000000000" pitchFamily="34" charset="-122"/>
              </a:rPr>
              <a:t>模型评估与风险预测:模型性能分析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17459422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1">
            <a:extLst>
              <a:ext uri="{FF2B5EF4-FFF2-40B4-BE49-F238E27FC236}">
                <a16:creationId xmlns:a16="http://schemas.microsoft.com/office/drawing/2014/main" id="{72C6A2DE-B8D6-E4C0-3FB7-9208CFA50A14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6756402" y="435060"/>
            <a:ext cx="4947919" cy="2845658"/>
          </a:xfrm>
          <a:prstGeom prst="roundRect">
            <a:avLst>
              <a:gd name="adj" fmla="val 2298"/>
            </a:avLst>
          </a:prstGeom>
          <a:blipFill>
            <a:blip r:embed="rId8"/>
            <a:stretch>
              <a:fillRect t="-7944" b="-7944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lang="zh-CN" altLang="en-US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" name="Shape2">
            <a:extLst>
              <a:ext uri="{FF2B5EF4-FFF2-40B4-BE49-F238E27FC236}">
                <a16:creationId xmlns:a16="http://schemas.microsoft.com/office/drawing/2014/main" id="{D1D94E55-9E87-A0CC-C4D0-4944FB013552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6756401" y="3577282"/>
            <a:ext cx="4947919" cy="2845658"/>
          </a:xfrm>
          <a:prstGeom prst="roundRect">
            <a:avLst>
              <a:gd name="adj" fmla="val 2298"/>
            </a:avLst>
          </a:prstGeom>
          <a:blipFill>
            <a:blip r:embed="rId9"/>
            <a:stretch>
              <a:fillRect t="-1484" b="-1484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lang="zh-CN" altLang="en-US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Text1">
            <a:extLst>
              <a:ext uri="{FF2B5EF4-FFF2-40B4-BE49-F238E27FC236}">
                <a16:creationId xmlns:a16="http://schemas.microsoft.com/office/drawing/2014/main" id="{0D9EABDB-E731-E6CE-5363-F029DD956178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440881" y="356931"/>
            <a:ext cx="5878181" cy="1316910"/>
          </a:xfrm>
          <a:prstGeom prst="rect">
            <a:avLst/>
          </a:prstGeom>
          <a:noFill/>
        </p:spPr>
        <p:txBody>
          <a:bodyPr wrap="square" rtlCol="0" anchor="b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3200" b="1" noProof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charset="-122"/>
                <a:sym typeface="思源黑体 CN" panose="020B0500000000000000" pitchFamily="34" charset="-122"/>
              </a:rPr>
              <a:t>风险预警系统构建</a:t>
            </a:r>
          </a:p>
        </p:txBody>
      </p:sp>
      <p:sp>
        <p:nvSpPr>
          <p:cNvPr id="6" name="Text2">
            <a:extLst>
              <a:ext uri="{FF2B5EF4-FFF2-40B4-BE49-F238E27FC236}">
                <a16:creationId xmlns:a16="http://schemas.microsoft.com/office/drawing/2014/main" id="{AE52B7B1-CDCC-4927-0DF9-A96C0984CD78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441379" y="1853954"/>
            <a:ext cx="5885760" cy="4581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66" rIns="60950" bIns="30466" anchor="t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思源黑体 CN" panose="020B0500000000000000" pitchFamily="34" charset="-122"/>
              </a:rPr>
              <a:t>1.数据驱动提升预警精度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思源黑体 CN" panose="020B0500000000000000" pitchFamily="34" charset="-122"/>
              </a:rPr>
              <a:t>深度学习模型通过大量历史数据训练，可有效捕捉贷款风险特征，提升预警精度。经实践验证，其准确率远超传统方法。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思源黑体 CN" panose="020B0500000000000000" pitchFamily="34" charset="-122"/>
              </a:rPr>
              <a:t>2.实时动态监测降低风险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思源黑体 CN" panose="020B0500000000000000" pitchFamily="34" charset="-122"/>
              </a:rPr>
              <a:t>深度学习风险预警系统可实现实时动态监测，一旦发现潜在风险，立即触发预警机制，降低损失风险。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思源黑体 CN" panose="020B0500000000000000" pitchFamily="34" charset="-122"/>
              </a:rPr>
              <a:t>3.智能化决策提高处理效率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思源黑体 CN" panose="020B0500000000000000" pitchFamily="34" charset="-122"/>
              </a:rPr>
              <a:t>深度学习预警系统能自动化处理大量数据，辅助信贷人员做出决策，极大提高了贷款风险评估的处理效率。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18E28E1D-9DED-EB96-E522-641AC6DC3397}"/>
              </a:ext>
            </a:extLst>
          </p:cNvPr>
          <p:cNvGrpSpPr/>
          <p:nvPr/>
        </p:nvGrpSpPr>
        <p:grpSpPr>
          <a:xfrm>
            <a:off x="10441645" y="6264070"/>
            <a:ext cx="1401571" cy="342261"/>
            <a:chOff x="937489" y="5618701"/>
            <a:chExt cx="1401571" cy="342261"/>
          </a:xfrm>
        </p:grpSpPr>
        <p:sp>
          <p:nvSpPr>
            <p:cNvPr id="7" name="Rectangle 9">
              <a:extLst>
                <a:ext uri="{FF2B5EF4-FFF2-40B4-BE49-F238E27FC236}">
                  <a16:creationId xmlns:a16="http://schemas.microsoft.com/office/drawing/2014/main" id="{33FEB06B-0EBE-E43F-B06D-02EDFD3E0BD8}"/>
                </a:ext>
              </a:extLst>
            </p:cNvPr>
            <p:cNvSpPr/>
            <p:nvPr/>
          </p:nvSpPr>
          <p:spPr>
            <a:xfrm>
              <a:off x="937489" y="5618701"/>
              <a:ext cx="1401571" cy="342261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9pPr>
            </a:lstStyle>
            <a:p>
              <a:pPr lvl="0" algn="ctr">
                <a:buClrTx/>
                <a:buSzTx/>
                <a:buFontTx/>
              </a:pPr>
              <a:endParaRPr lang="id-ID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  <p:sp>
          <p:nvSpPr>
            <p:cNvPr id="8" name="装饰文本">
              <a:extLst>
                <a:ext uri="{FF2B5EF4-FFF2-40B4-BE49-F238E27FC236}">
                  <a16:creationId xmlns:a16="http://schemas.microsoft.com/office/drawing/2014/main" id="{0B8A3D48-093B-8B54-0F6E-036C56F975E0}"/>
                </a:ext>
              </a:extLst>
            </p:cNvPr>
            <p:cNvSpPr txBox="1"/>
            <p:nvPr/>
          </p:nvSpPr>
          <p:spPr>
            <a:xfrm>
              <a:off x="1015347" y="5682109"/>
              <a:ext cx="1245854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id-ID" sz="800" spc="400">
                  <a:solidFill>
                    <a:schemeClr val="tx2"/>
                  </a:solidFill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思源黑体 CN" panose="020B0500000000000000" pitchFamily="34" charset="-122"/>
                </a:rPr>
                <a:t>VIEW MORE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01505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:p15="http://schemas.microsoft.com/office/powerpoint/2012/main" xmlns:p14="http://schemas.microsoft.com/office/powerpoint/2010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chapter_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C65A04DC-B55D-9907-F24A-FF59E1E819A4}"/>
              </a:ext>
            </a:extLst>
          </p:cNvPr>
          <p:cNvCxnSpPr/>
          <p:nvPr/>
        </p:nvCxnSpPr>
        <p:spPr>
          <a:xfrm>
            <a:off x="685800" y="5321836"/>
            <a:ext cx="488006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shape 12">
            <a:extLst>
              <a:ext uri="{FF2B5EF4-FFF2-40B4-BE49-F238E27FC236}">
                <a16:creationId xmlns:a16="http://schemas.microsoft.com/office/drawing/2014/main" id="{578D3802-F02C-B2FD-12A0-6D775041846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64" t="1508" r="55832" b="26215"/>
          <a:stretch>
            <a:fillRect/>
          </a:stretch>
        </p:blipFill>
        <p:spPr>
          <a:xfrm>
            <a:off x="0" y="1745036"/>
            <a:ext cx="2472635" cy="3589361"/>
          </a:xfrm>
          <a:custGeom>
            <a:avLst/>
            <a:gdLst>
              <a:gd name="connsiteX0" fmla="*/ 0 w 2472635"/>
              <a:gd name="connsiteY0" fmla="*/ 0 h 3589361"/>
              <a:gd name="connsiteX1" fmla="*/ 2472635 w 2472635"/>
              <a:gd name="connsiteY1" fmla="*/ 0 h 3589361"/>
              <a:gd name="connsiteX2" fmla="*/ 1626474 w 2472635"/>
              <a:gd name="connsiteY2" fmla="*/ 3589361 h 3589361"/>
              <a:gd name="connsiteX3" fmla="*/ 0 w 2472635"/>
              <a:gd name="connsiteY3" fmla="*/ 3589361 h 3589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72635" h="3589361">
                <a:moveTo>
                  <a:pt x="0" y="0"/>
                </a:moveTo>
                <a:lnTo>
                  <a:pt x="2472635" y="0"/>
                </a:lnTo>
                <a:lnTo>
                  <a:pt x="1626474" y="3589361"/>
                </a:lnTo>
                <a:lnTo>
                  <a:pt x="0" y="3589361"/>
                </a:lnTo>
                <a:close/>
              </a:path>
            </a:pathLst>
          </a:custGeom>
          <a:effectLst>
            <a:reflection blurRad="6350" stA="50000" endA="300" endPos="38500" dist="50800" dir="5400000" sy="-100000" algn="bl" rotWithShape="0"/>
          </a:effectLst>
        </p:spPr>
      </p:pic>
      <p:sp>
        <p:nvSpPr>
          <p:cNvPr id="4" name="Text1">
            <a:extLst>
              <a:ext uri="{FF2B5EF4-FFF2-40B4-BE49-F238E27FC236}">
                <a16:creationId xmlns:a16="http://schemas.microsoft.com/office/drawing/2014/main" id="{E4BDE1AB-5344-DF27-6274-CD34DA39915B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2944933" y="2264734"/>
            <a:ext cx="6257680" cy="1209135"/>
          </a:xfrm>
          <a:prstGeom prst="rect">
            <a:avLst/>
          </a:prstGeom>
          <a:noFill/>
        </p:spPr>
        <p:txBody>
          <a:bodyPr wrap="square" rtlCol="0" anchor="b" anchorCtr="0">
            <a:normAutofit fontScale="87500"/>
          </a:bodyPr>
          <a:lstStyle>
            <a:defPPr>
              <a:defRPr lang="en-US"/>
            </a:defPPr>
            <a:lvl1pPr marL="0" algn="l" defTabSz="914400" rtl="0" eaLnBrk="1" latinLnBrk="0" hangingPunct="1">
              <a:defRPr sz="11000" b="1" kern="1200" spc="-150">
                <a:solidFill>
                  <a:srgbClr val="8034FF"/>
                </a:solidFill>
                <a:latin typeface="Avenir LT Pro 65 Medium" panose="020B0603020203020204" pitchFamily="34" charset="0"/>
                <a:ea typeface="Inter Medium" panose="020B0502030000000004" pitchFamily="34" charset="0"/>
                <a:cs typeface="Arial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zh-CN" altLang="en-US" sz="6000" spc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字体圈欣意冠黑体" panose="00000500000000000000" charset="-122"/>
                <a:sym typeface="+mn-lt"/>
              </a:rPr>
              <a:t>课程设计亮点与展望</a:t>
            </a:r>
          </a:p>
        </p:txBody>
      </p:sp>
      <p:sp>
        <p:nvSpPr>
          <p:cNvPr id="5" name="Text2">
            <a:extLst>
              <a:ext uri="{FF2B5EF4-FFF2-40B4-BE49-F238E27FC236}">
                <a16:creationId xmlns:a16="http://schemas.microsoft.com/office/drawing/2014/main" id="{446BA715-C235-B083-C3D9-46920A8F6F91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3678864" y="3605563"/>
            <a:ext cx="5523643" cy="1296045"/>
          </a:xfrm>
          <a:prstGeom prst="rect">
            <a:avLst/>
          </a:prstGeom>
          <a:noFill/>
        </p:spPr>
        <p:txBody>
          <a:bodyPr wrap="square" rtlCol="0" anchor="t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400">
                <a:solidFill>
                  <a:schemeClr val="bg2">
                    <a:alpha val="80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Highlights and Prospects of Course Design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3EEA8B4-4E19-31CE-AA1C-9BD38357909C}"/>
              </a:ext>
            </a:extLst>
          </p:cNvPr>
          <p:cNvSpPr/>
          <p:nvPr/>
        </p:nvSpPr>
        <p:spPr>
          <a:xfrm>
            <a:off x="9468574" y="1903376"/>
            <a:ext cx="2723426" cy="242672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7" name="Text3">
            <a:extLst>
              <a:ext uri="{FF2B5EF4-FFF2-40B4-BE49-F238E27FC236}">
                <a16:creationId xmlns:a16="http://schemas.microsoft.com/office/drawing/2014/main" id="{59987525-79CC-404D-2F87-18AF8FAB0C4B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9940872" y="2175044"/>
            <a:ext cx="1722527" cy="1866900"/>
          </a:xfrm>
          <a:prstGeom prst="rect">
            <a:avLst/>
          </a:prstGeom>
          <a:noFill/>
        </p:spPr>
        <p:txBody>
          <a:bodyPr wrap="square" rtlCol="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zh-CN" sz="8800" b="1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05.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99603639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mult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任意多边形: 形状 3">
            <a:extLst>
              <a:ext uri="{FF2B5EF4-FFF2-40B4-BE49-F238E27FC236}">
                <a16:creationId xmlns:a16="http://schemas.microsoft.com/office/drawing/2014/main" id="{9E9CF473-2E0B-1746-41F1-5515A4554254}"/>
              </a:ext>
            </a:extLst>
          </p:cNvPr>
          <p:cNvSpPr/>
          <p:nvPr>
            <p:custDataLst>
              <p:tags r:id="rId2"/>
            </p:custDataLst>
          </p:nvPr>
        </p:nvSpPr>
        <p:spPr bwMode="auto">
          <a:xfrm>
            <a:off x="0" y="6075947"/>
            <a:ext cx="4992689" cy="782053"/>
          </a:xfrm>
          <a:custGeom>
            <a:avLst/>
            <a:gdLst>
              <a:gd name="connsiteX0" fmla="*/ 3111560 w 10144693"/>
              <a:gd name="connsiteY0" fmla="*/ 0 h 1589062"/>
              <a:gd name="connsiteX1" fmla="*/ 2541568 w 10144693"/>
              <a:gd name="connsiteY1" fmla="*/ 74246 h 1589062"/>
              <a:gd name="connsiteX2" fmla="*/ 2541568 w 10144693"/>
              <a:gd name="connsiteY2" fmla="*/ 1075176 h 1589062"/>
              <a:gd name="connsiteX3" fmla="*/ 2486110 w 10144693"/>
              <a:gd name="connsiteY3" fmla="*/ 1075176 h 1589062"/>
              <a:gd name="connsiteX4" fmla="*/ 2486110 w 10144693"/>
              <a:gd name="connsiteY4" fmla="*/ 885440 h 1589062"/>
              <a:gd name="connsiteX5" fmla="*/ 2427571 w 10144693"/>
              <a:gd name="connsiteY5" fmla="*/ 885440 h 1589062"/>
              <a:gd name="connsiteX6" fmla="*/ 2427571 w 10144693"/>
              <a:gd name="connsiteY6" fmla="*/ 805695 h 1589062"/>
              <a:gd name="connsiteX7" fmla="*/ 2372112 w 10144693"/>
              <a:gd name="connsiteY7" fmla="*/ 805695 h 1589062"/>
              <a:gd name="connsiteX8" fmla="*/ 2372112 w 10144693"/>
              <a:gd name="connsiteY8" fmla="*/ 761699 h 1589062"/>
              <a:gd name="connsiteX9" fmla="*/ 1601852 w 10144693"/>
              <a:gd name="connsiteY9" fmla="*/ 764447 h 1589062"/>
              <a:gd name="connsiteX10" fmla="*/ 1601852 w 10144693"/>
              <a:gd name="connsiteY10" fmla="*/ 816695 h 1589062"/>
              <a:gd name="connsiteX11" fmla="*/ 1561799 w 10144693"/>
              <a:gd name="connsiteY11" fmla="*/ 816695 h 1589062"/>
              <a:gd name="connsiteX12" fmla="*/ 1561799 w 10144693"/>
              <a:gd name="connsiteY12" fmla="*/ 885440 h 1589062"/>
              <a:gd name="connsiteX13" fmla="*/ 1466285 w 10144693"/>
              <a:gd name="connsiteY13" fmla="*/ 885440 h 1589062"/>
              <a:gd name="connsiteX14" fmla="*/ 1466285 w 10144693"/>
              <a:gd name="connsiteY14" fmla="*/ 1094426 h 1589062"/>
              <a:gd name="connsiteX15" fmla="*/ 1407746 w 10144693"/>
              <a:gd name="connsiteY15" fmla="*/ 1009182 h 1589062"/>
              <a:gd name="connsiteX16" fmla="*/ 1349207 w 10144693"/>
              <a:gd name="connsiteY16" fmla="*/ 1009182 h 1589062"/>
              <a:gd name="connsiteX17" fmla="*/ 1349207 w 10144693"/>
              <a:gd name="connsiteY17" fmla="*/ 778197 h 1589062"/>
              <a:gd name="connsiteX18" fmla="*/ 1293746 w 10144693"/>
              <a:gd name="connsiteY18" fmla="*/ 769947 h 1589062"/>
              <a:gd name="connsiteX19" fmla="*/ 1293746 w 10144693"/>
              <a:gd name="connsiteY19" fmla="*/ 654456 h 1589062"/>
              <a:gd name="connsiteX20" fmla="*/ 1235207 w 10144693"/>
              <a:gd name="connsiteY20" fmla="*/ 654456 h 1589062"/>
              <a:gd name="connsiteX21" fmla="*/ 1235207 w 10144693"/>
              <a:gd name="connsiteY21" fmla="*/ 626957 h 1589062"/>
              <a:gd name="connsiteX22" fmla="*/ 871644 w 10144693"/>
              <a:gd name="connsiteY22" fmla="*/ 541713 h 1589062"/>
              <a:gd name="connsiteX23" fmla="*/ 505002 w 10144693"/>
              <a:gd name="connsiteY23" fmla="*/ 626957 h 1589062"/>
              <a:gd name="connsiteX24" fmla="*/ 505002 w 10144693"/>
              <a:gd name="connsiteY24" fmla="*/ 654456 h 1589062"/>
              <a:gd name="connsiteX25" fmla="*/ 427974 w 10144693"/>
              <a:gd name="connsiteY25" fmla="*/ 654456 h 1589062"/>
              <a:gd name="connsiteX26" fmla="*/ 427974 w 10144693"/>
              <a:gd name="connsiteY26" fmla="*/ 769947 h 1589062"/>
              <a:gd name="connsiteX27" fmla="*/ 332463 w 10144693"/>
              <a:gd name="connsiteY27" fmla="*/ 769947 h 1589062"/>
              <a:gd name="connsiteX28" fmla="*/ 332463 w 10144693"/>
              <a:gd name="connsiteY28" fmla="*/ 1113674 h 1589062"/>
              <a:gd name="connsiteX29" fmla="*/ 292410 w 10144693"/>
              <a:gd name="connsiteY29" fmla="*/ 1113674 h 1589062"/>
              <a:gd name="connsiteX30" fmla="*/ 292410 w 10144693"/>
              <a:gd name="connsiteY30" fmla="*/ 1066927 h 1589062"/>
              <a:gd name="connsiteX31" fmla="*/ 255438 w 10144693"/>
              <a:gd name="connsiteY31" fmla="*/ 1066927 h 1589062"/>
              <a:gd name="connsiteX32" fmla="*/ 255438 w 10144693"/>
              <a:gd name="connsiteY32" fmla="*/ 970684 h 1589062"/>
              <a:gd name="connsiteX33" fmla="*/ 215383 w 10144693"/>
              <a:gd name="connsiteY33" fmla="*/ 970684 h 1589062"/>
              <a:gd name="connsiteX34" fmla="*/ 215383 w 10144693"/>
              <a:gd name="connsiteY34" fmla="*/ 951435 h 1589062"/>
              <a:gd name="connsiteX35" fmla="*/ 178410 w 10144693"/>
              <a:gd name="connsiteY35" fmla="*/ 951435 h 1589062"/>
              <a:gd name="connsiteX36" fmla="*/ 178410 w 10144693"/>
              <a:gd name="connsiteY36" fmla="*/ 923937 h 1589062"/>
              <a:gd name="connsiteX37" fmla="*/ 119871 w 10144693"/>
              <a:gd name="connsiteY37" fmla="*/ 923937 h 1589062"/>
              <a:gd name="connsiteX38" fmla="*/ 119871 w 10144693"/>
              <a:gd name="connsiteY38" fmla="*/ 904689 h 1589062"/>
              <a:gd name="connsiteX39" fmla="*/ 21277 w 10144693"/>
              <a:gd name="connsiteY39" fmla="*/ 932186 h 1589062"/>
              <a:gd name="connsiteX40" fmla="*/ 21277 w 10144693"/>
              <a:gd name="connsiteY40" fmla="*/ 1138422 h 1589062"/>
              <a:gd name="connsiteX41" fmla="*/ 0 w 10144693"/>
              <a:gd name="connsiteY41" fmla="*/ 1128927 h 1589062"/>
              <a:gd name="connsiteX42" fmla="*/ 0 w 10144693"/>
              <a:gd name="connsiteY42" fmla="*/ 1589062 h 1589062"/>
              <a:gd name="connsiteX43" fmla="*/ 10115343 w 10144693"/>
              <a:gd name="connsiteY43" fmla="*/ 1589062 h 1589062"/>
              <a:gd name="connsiteX44" fmla="*/ 10144693 w 10144693"/>
              <a:gd name="connsiteY44" fmla="*/ 1099925 h 1589062"/>
              <a:gd name="connsiteX45" fmla="*/ 10087036 w 10144693"/>
              <a:gd name="connsiteY45" fmla="*/ 1099925 h 1589062"/>
              <a:gd name="connsiteX46" fmla="*/ 10087036 w 10144693"/>
              <a:gd name="connsiteY46" fmla="*/ 1132923 h 1589062"/>
              <a:gd name="connsiteX47" fmla="*/ 9982281 w 10144693"/>
              <a:gd name="connsiteY47" fmla="*/ 1132923 h 1589062"/>
              <a:gd name="connsiteX48" fmla="*/ 9982281 w 10144693"/>
              <a:gd name="connsiteY48" fmla="*/ 1105425 h 1589062"/>
              <a:gd name="connsiteX49" fmla="*/ 9886767 w 10144693"/>
              <a:gd name="connsiteY49" fmla="*/ 1105425 h 1589062"/>
              <a:gd name="connsiteX50" fmla="*/ 9886767 w 10144693"/>
              <a:gd name="connsiteY50" fmla="*/ 981683 h 1589062"/>
              <a:gd name="connsiteX51" fmla="*/ 9560178 w 10144693"/>
              <a:gd name="connsiteY51" fmla="*/ 932186 h 1589062"/>
              <a:gd name="connsiteX52" fmla="*/ 9560178 w 10144693"/>
              <a:gd name="connsiteY52" fmla="*/ 904689 h 1589062"/>
              <a:gd name="connsiteX53" fmla="*/ 9329100 w 10144693"/>
              <a:gd name="connsiteY53" fmla="*/ 904689 h 1589062"/>
              <a:gd name="connsiteX54" fmla="*/ 9329100 w 10144693"/>
              <a:gd name="connsiteY54" fmla="*/ 866192 h 1589062"/>
              <a:gd name="connsiteX55" fmla="*/ 9233587 w 10144693"/>
              <a:gd name="connsiteY55" fmla="*/ 866192 h 1589062"/>
              <a:gd name="connsiteX56" fmla="*/ 9233587 w 10144693"/>
              <a:gd name="connsiteY56" fmla="*/ 835943 h 1589062"/>
              <a:gd name="connsiteX57" fmla="*/ 9193534 w 10144693"/>
              <a:gd name="connsiteY57" fmla="*/ 827693 h 1589062"/>
              <a:gd name="connsiteX58" fmla="*/ 9125751 w 10144693"/>
              <a:gd name="connsiteY58" fmla="*/ 472969 h 1589062"/>
              <a:gd name="connsiteX59" fmla="*/ 9057967 w 10144693"/>
              <a:gd name="connsiteY59" fmla="*/ 835943 h 1589062"/>
              <a:gd name="connsiteX60" fmla="*/ 9039481 w 10144693"/>
              <a:gd name="connsiteY60" fmla="*/ 835943 h 1589062"/>
              <a:gd name="connsiteX61" fmla="*/ 9039481 w 10144693"/>
              <a:gd name="connsiteY61" fmla="*/ 915687 h 1589062"/>
              <a:gd name="connsiteX62" fmla="*/ 9017915 w 10144693"/>
              <a:gd name="connsiteY62" fmla="*/ 915687 h 1589062"/>
              <a:gd name="connsiteX63" fmla="*/ 9017915 w 10144693"/>
              <a:gd name="connsiteY63" fmla="*/ 932186 h 1589062"/>
              <a:gd name="connsiteX64" fmla="*/ 8959375 w 10144693"/>
              <a:gd name="connsiteY64" fmla="*/ 932186 h 1589062"/>
              <a:gd name="connsiteX65" fmla="*/ 8940889 w 10144693"/>
              <a:gd name="connsiteY65" fmla="*/ 943186 h 1589062"/>
              <a:gd name="connsiteX66" fmla="*/ 8925484 w 10144693"/>
              <a:gd name="connsiteY66" fmla="*/ 943186 h 1589062"/>
              <a:gd name="connsiteX67" fmla="*/ 8925484 w 10144693"/>
              <a:gd name="connsiteY67" fmla="*/ 866192 h 1589062"/>
              <a:gd name="connsiteX68" fmla="*/ 8903917 w 10144693"/>
              <a:gd name="connsiteY68" fmla="*/ 866192 h 1589062"/>
              <a:gd name="connsiteX69" fmla="*/ 8903917 w 10144693"/>
              <a:gd name="connsiteY69" fmla="*/ 816695 h 1589062"/>
              <a:gd name="connsiteX70" fmla="*/ 8876187 w 10144693"/>
              <a:gd name="connsiteY70" fmla="*/ 816695 h 1589062"/>
              <a:gd name="connsiteX71" fmla="*/ 8774512 w 10144693"/>
              <a:gd name="connsiteY71" fmla="*/ 684703 h 1589062"/>
              <a:gd name="connsiteX72" fmla="*/ 8731378 w 10144693"/>
              <a:gd name="connsiteY72" fmla="*/ 549963 h 1589062"/>
              <a:gd name="connsiteX73" fmla="*/ 8694406 w 10144693"/>
              <a:gd name="connsiteY73" fmla="*/ 684703 h 1589062"/>
              <a:gd name="connsiteX74" fmla="*/ 8598892 w 10144693"/>
              <a:gd name="connsiteY74" fmla="*/ 813945 h 1589062"/>
              <a:gd name="connsiteX75" fmla="*/ 8580406 w 10144693"/>
              <a:gd name="connsiteY75" fmla="*/ 813945 h 1589062"/>
              <a:gd name="connsiteX76" fmla="*/ 8580406 w 10144693"/>
              <a:gd name="connsiteY76" fmla="*/ 904689 h 1589062"/>
              <a:gd name="connsiteX77" fmla="*/ 8558840 w 10144693"/>
              <a:gd name="connsiteY77" fmla="*/ 904689 h 1589062"/>
              <a:gd name="connsiteX78" fmla="*/ 8558840 w 10144693"/>
              <a:gd name="connsiteY78" fmla="*/ 951435 h 1589062"/>
              <a:gd name="connsiteX79" fmla="*/ 8521867 w 10144693"/>
              <a:gd name="connsiteY79" fmla="*/ 951435 h 1589062"/>
              <a:gd name="connsiteX80" fmla="*/ 8521867 w 10144693"/>
              <a:gd name="connsiteY80" fmla="*/ 844193 h 1589062"/>
              <a:gd name="connsiteX81" fmla="*/ 8266140 w 10144693"/>
              <a:gd name="connsiteY81" fmla="*/ 844193 h 1589062"/>
              <a:gd name="connsiteX82" fmla="*/ 8269223 w 10144693"/>
              <a:gd name="connsiteY82" fmla="*/ 1132923 h 1589062"/>
              <a:gd name="connsiteX83" fmla="*/ 8155223 w 10144693"/>
              <a:gd name="connsiteY83" fmla="*/ 1132923 h 1589062"/>
              <a:gd name="connsiteX84" fmla="*/ 8155223 w 10144693"/>
              <a:gd name="connsiteY84" fmla="*/ 778197 h 1589062"/>
              <a:gd name="connsiteX85" fmla="*/ 7409612 w 10144693"/>
              <a:gd name="connsiteY85" fmla="*/ 778197 h 1589062"/>
              <a:gd name="connsiteX86" fmla="*/ 7406531 w 10144693"/>
              <a:gd name="connsiteY86" fmla="*/ 1047679 h 1589062"/>
              <a:gd name="connsiteX87" fmla="*/ 7369559 w 10144693"/>
              <a:gd name="connsiteY87" fmla="*/ 1047679 h 1589062"/>
              <a:gd name="connsiteX88" fmla="*/ 7369559 w 10144693"/>
              <a:gd name="connsiteY88" fmla="*/ 1020180 h 1589062"/>
              <a:gd name="connsiteX89" fmla="*/ 7311018 w 10144693"/>
              <a:gd name="connsiteY89" fmla="*/ 1020180 h 1589062"/>
              <a:gd name="connsiteX90" fmla="*/ 7311018 w 10144693"/>
              <a:gd name="connsiteY90" fmla="*/ 970684 h 1589062"/>
              <a:gd name="connsiteX91" fmla="*/ 7292532 w 10144693"/>
              <a:gd name="connsiteY91" fmla="*/ 970684 h 1589062"/>
              <a:gd name="connsiteX92" fmla="*/ 7292532 w 10144693"/>
              <a:gd name="connsiteY92" fmla="*/ 877190 h 1589062"/>
              <a:gd name="connsiteX93" fmla="*/ 6676324 w 10144693"/>
              <a:gd name="connsiteY93" fmla="*/ 877190 h 1589062"/>
              <a:gd name="connsiteX94" fmla="*/ 6676324 w 10144693"/>
              <a:gd name="connsiteY94" fmla="*/ 1036679 h 1589062"/>
              <a:gd name="connsiteX95" fmla="*/ 6620865 w 10144693"/>
              <a:gd name="connsiteY95" fmla="*/ 1036679 h 1589062"/>
              <a:gd name="connsiteX96" fmla="*/ 6405193 w 10144693"/>
              <a:gd name="connsiteY96" fmla="*/ 1088926 h 1589062"/>
              <a:gd name="connsiteX97" fmla="*/ 6405193 w 10144693"/>
              <a:gd name="connsiteY97" fmla="*/ 1050429 h 1589062"/>
              <a:gd name="connsiteX98" fmla="*/ 6137143 w 10144693"/>
              <a:gd name="connsiteY98" fmla="*/ 1050429 h 1589062"/>
              <a:gd name="connsiteX99" fmla="*/ 6137143 w 10144693"/>
              <a:gd name="connsiteY99" fmla="*/ 720452 h 1589062"/>
              <a:gd name="connsiteX100" fmla="*/ 5542501 w 10144693"/>
              <a:gd name="connsiteY100" fmla="*/ 731450 h 1589062"/>
              <a:gd name="connsiteX101" fmla="*/ 5542501 w 10144693"/>
              <a:gd name="connsiteY101" fmla="*/ 758949 h 1589062"/>
              <a:gd name="connsiteX102" fmla="*/ 5524015 w 10144693"/>
              <a:gd name="connsiteY102" fmla="*/ 758949 h 1589062"/>
              <a:gd name="connsiteX103" fmla="*/ 5524015 w 10144693"/>
              <a:gd name="connsiteY103" fmla="*/ 797446 h 1589062"/>
              <a:gd name="connsiteX104" fmla="*/ 5502449 w 10144693"/>
              <a:gd name="connsiteY104" fmla="*/ 797446 h 1589062"/>
              <a:gd name="connsiteX105" fmla="*/ 5502449 w 10144693"/>
              <a:gd name="connsiteY105" fmla="*/ 904689 h 1589062"/>
              <a:gd name="connsiteX106" fmla="*/ 5369963 w 10144693"/>
              <a:gd name="connsiteY106" fmla="*/ 904689 h 1589062"/>
              <a:gd name="connsiteX107" fmla="*/ 5369963 w 10144693"/>
              <a:gd name="connsiteY107" fmla="*/ 1124673 h 1589062"/>
              <a:gd name="connsiteX108" fmla="*/ 5080346 w 10144693"/>
              <a:gd name="connsiteY108" fmla="*/ 1124673 h 1589062"/>
              <a:gd name="connsiteX109" fmla="*/ 5080346 w 10144693"/>
              <a:gd name="connsiteY109" fmla="*/ 1198917 h 1589062"/>
              <a:gd name="connsiteX110" fmla="*/ 5040293 w 10144693"/>
              <a:gd name="connsiteY110" fmla="*/ 1198917 h 1589062"/>
              <a:gd name="connsiteX111" fmla="*/ 5040293 w 10144693"/>
              <a:gd name="connsiteY111" fmla="*/ 962435 h 1589062"/>
              <a:gd name="connsiteX112" fmla="*/ 5021807 w 10144693"/>
              <a:gd name="connsiteY112" fmla="*/ 962435 h 1589062"/>
              <a:gd name="connsiteX113" fmla="*/ 5021807 w 10144693"/>
              <a:gd name="connsiteY113" fmla="*/ 915687 h 1589062"/>
              <a:gd name="connsiteX114" fmla="*/ 4984835 w 10144693"/>
              <a:gd name="connsiteY114" fmla="*/ 915687 h 1589062"/>
              <a:gd name="connsiteX115" fmla="*/ 4984835 w 10144693"/>
              <a:gd name="connsiteY115" fmla="*/ 844193 h 1589062"/>
              <a:gd name="connsiteX116" fmla="*/ 4907807 w 10144693"/>
              <a:gd name="connsiteY116" fmla="*/ 808445 h 1589062"/>
              <a:gd name="connsiteX117" fmla="*/ 4907807 w 10144693"/>
              <a:gd name="connsiteY117" fmla="*/ 420722 h 1589062"/>
              <a:gd name="connsiteX118" fmla="*/ 4482624 w 10144693"/>
              <a:gd name="connsiteY118" fmla="*/ 362976 h 1589062"/>
              <a:gd name="connsiteX119" fmla="*/ 3869496 w 10144693"/>
              <a:gd name="connsiteY119" fmla="*/ 428972 h 1589062"/>
              <a:gd name="connsiteX120" fmla="*/ 3869496 w 10144693"/>
              <a:gd name="connsiteY120" fmla="*/ 1000932 h 1589062"/>
              <a:gd name="connsiteX121" fmla="*/ 3829443 w 10144693"/>
              <a:gd name="connsiteY121" fmla="*/ 1000932 h 1589062"/>
              <a:gd name="connsiteX122" fmla="*/ 3829443 w 10144693"/>
              <a:gd name="connsiteY122" fmla="*/ 1245665 h 1589062"/>
              <a:gd name="connsiteX123" fmla="*/ 3792471 w 10144693"/>
              <a:gd name="connsiteY123" fmla="*/ 1245665 h 1589062"/>
              <a:gd name="connsiteX124" fmla="*/ 3792471 w 10144693"/>
              <a:gd name="connsiteY124" fmla="*/ 1047679 h 1589062"/>
              <a:gd name="connsiteX125" fmla="*/ 3773985 w 10144693"/>
              <a:gd name="connsiteY125" fmla="*/ 1036679 h 1589062"/>
              <a:gd name="connsiteX126" fmla="*/ 3773985 w 10144693"/>
              <a:gd name="connsiteY126" fmla="*/ 896439 h 1589062"/>
              <a:gd name="connsiteX127" fmla="*/ 3755498 w 10144693"/>
              <a:gd name="connsiteY127" fmla="*/ 835943 h 1589062"/>
              <a:gd name="connsiteX128" fmla="*/ 3733932 w 10144693"/>
              <a:gd name="connsiteY128" fmla="*/ 866192 h 1589062"/>
              <a:gd name="connsiteX129" fmla="*/ 3656904 w 10144693"/>
              <a:gd name="connsiteY129" fmla="*/ 750699 h 1589062"/>
              <a:gd name="connsiteX130" fmla="*/ 3586040 w 10144693"/>
              <a:gd name="connsiteY130" fmla="*/ 866192 h 1589062"/>
              <a:gd name="connsiteX131" fmla="*/ 3564474 w 10144693"/>
              <a:gd name="connsiteY131" fmla="*/ 849692 h 1589062"/>
              <a:gd name="connsiteX132" fmla="*/ 3561393 w 10144693"/>
              <a:gd name="connsiteY132" fmla="*/ 54997 h 1589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</a:cxnLst>
            <a:rect l="l" t="t" r="r" b="b"/>
            <a:pathLst>
              <a:path w="10144693" h="1589062">
                <a:moveTo>
                  <a:pt x="3111560" y="0"/>
                </a:moveTo>
                <a:lnTo>
                  <a:pt x="2541568" y="74246"/>
                </a:lnTo>
                <a:lnTo>
                  <a:pt x="2541568" y="1075176"/>
                </a:lnTo>
                <a:lnTo>
                  <a:pt x="2486110" y="1075176"/>
                </a:lnTo>
                <a:lnTo>
                  <a:pt x="2486110" y="885440"/>
                </a:lnTo>
                <a:lnTo>
                  <a:pt x="2427571" y="885440"/>
                </a:lnTo>
                <a:lnTo>
                  <a:pt x="2427571" y="805695"/>
                </a:lnTo>
                <a:lnTo>
                  <a:pt x="2372112" y="805695"/>
                </a:lnTo>
                <a:lnTo>
                  <a:pt x="2372112" y="761699"/>
                </a:lnTo>
                <a:lnTo>
                  <a:pt x="1601852" y="764447"/>
                </a:lnTo>
                <a:lnTo>
                  <a:pt x="1601852" y="816695"/>
                </a:lnTo>
                <a:lnTo>
                  <a:pt x="1561799" y="816695"/>
                </a:lnTo>
                <a:lnTo>
                  <a:pt x="1561799" y="885440"/>
                </a:lnTo>
                <a:lnTo>
                  <a:pt x="1466285" y="885440"/>
                </a:lnTo>
                <a:lnTo>
                  <a:pt x="1466285" y="1094426"/>
                </a:lnTo>
                <a:lnTo>
                  <a:pt x="1407746" y="1009182"/>
                </a:lnTo>
                <a:lnTo>
                  <a:pt x="1349207" y="1009182"/>
                </a:lnTo>
                <a:lnTo>
                  <a:pt x="1349207" y="778197"/>
                </a:lnTo>
                <a:lnTo>
                  <a:pt x="1293746" y="769947"/>
                </a:lnTo>
                <a:lnTo>
                  <a:pt x="1293746" y="654456"/>
                </a:lnTo>
                <a:lnTo>
                  <a:pt x="1235207" y="654456"/>
                </a:lnTo>
                <a:lnTo>
                  <a:pt x="1235207" y="626957"/>
                </a:lnTo>
                <a:lnTo>
                  <a:pt x="871644" y="541713"/>
                </a:lnTo>
                <a:lnTo>
                  <a:pt x="505002" y="626957"/>
                </a:lnTo>
                <a:lnTo>
                  <a:pt x="505002" y="654456"/>
                </a:lnTo>
                <a:lnTo>
                  <a:pt x="427974" y="654456"/>
                </a:lnTo>
                <a:lnTo>
                  <a:pt x="427974" y="769947"/>
                </a:lnTo>
                <a:lnTo>
                  <a:pt x="332463" y="769947"/>
                </a:lnTo>
                <a:lnTo>
                  <a:pt x="332463" y="1113674"/>
                </a:lnTo>
                <a:lnTo>
                  <a:pt x="292410" y="1113674"/>
                </a:lnTo>
                <a:lnTo>
                  <a:pt x="292410" y="1066927"/>
                </a:lnTo>
                <a:lnTo>
                  <a:pt x="255438" y="1066927"/>
                </a:lnTo>
                <a:lnTo>
                  <a:pt x="255438" y="970684"/>
                </a:lnTo>
                <a:lnTo>
                  <a:pt x="215383" y="970684"/>
                </a:lnTo>
                <a:lnTo>
                  <a:pt x="215383" y="951435"/>
                </a:lnTo>
                <a:lnTo>
                  <a:pt x="178410" y="951435"/>
                </a:lnTo>
                <a:lnTo>
                  <a:pt x="178410" y="923937"/>
                </a:lnTo>
                <a:lnTo>
                  <a:pt x="119871" y="923937"/>
                </a:lnTo>
                <a:lnTo>
                  <a:pt x="119871" y="904689"/>
                </a:lnTo>
                <a:lnTo>
                  <a:pt x="21277" y="932186"/>
                </a:lnTo>
                <a:lnTo>
                  <a:pt x="21277" y="1138422"/>
                </a:lnTo>
                <a:lnTo>
                  <a:pt x="0" y="1128927"/>
                </a:lnTo>
                <a:lnTo>
                  <a:pt x="0" y="1589062"/>
                </a:lnTo>
                <a:lnTo>
                  <a:pt x="10115343" y="1589062"/>
                </a:lnTo>
                <a:lnTo>
                  <a:pt x="10144693" y="1099925"/>
                </a:lnTo>
                <a:lnTo>
                  <a:pt x="10087036" y="1099925"/>
                </a:lnTo>
                <a:lnTo>
                  <a:pt x="10087036" y="1132923"/>
                </a:lnTo>
                <a:lnTo>
                  <a:pt x="9982281" y="1132923"/>
                </a:lnTo>
                <a:lnTo>
                  <a:pt x="9982281" y="1105425"/>
                </a:lnTo>
                <a:lnTo>
                  <a:pt x="9886767" y="1105425"/>
                </a:lnTo>
                <a:lnTo>
                  <a:pt x="9886767" y="981683"/>
                </a:lnTo>
                <a:lnTo>
                  <a:pt x="9560178" y="932186"/>
                </a:lnTo>
                <a:lnTo>
                  <a:pt x="9560178" y="904689"/>
                </a:lnTo>
                <a:lnTo>
                  <a:pt x="9329100" y="904689"/>
                </a:lnTo>
                <a:lnTo>
                  <a:pt x="9329100" y="866192"/>
                </a:lnTo>
                <a:lnTo>
                  <a:pt x="9233587" y="866192"/>
                </a:lnTo>
                <a:lnTo>
                  <a:pt x="9233587" y="835943"/>
                </a:lnTo>
                <a:lnTo>
                  <a:pt x="9193534" y="827693"/>
                </a:lnTo>
                <a:lnTo>
                  <a:pt x="9125751" y="472969"/>
                </a:lnTo>
                <a:lnTo>
                  <a:pt x="9057967" y="835943"/>
                </a:lnTo>
                <a:lnTo>
                  <a:pt x="9039481" y="835943"/>
                </a:lnTo>
                <a:lnTo>
                  <a:pt x="9039481" y="915687"/>
                </a:lnTo>
                <a:lnTo>
                  <a:pt x="9017915" y="915687"/>
                </a:lnTo>
                <a:lnTo>
                  <a:pt x="9017915" y="932186"/>
                </a:lnTo>
                <a:lnTo>
                  <a:pt x="8959375" y="932186"/>
                </a:lnTo>
                <a:lnTo>
                  <a:pt x="8940889" y="943186"/>
                </a:lnTo>
                <a:lnTo>
                  <a:pt x="8925484" y="943186"/>
                </a:lnTo>
                <a:lnTo>
                  <a:pt x="8925484" y="866192"/>
                </a:lnTo>
                <a:lnTo>
                  <a:pt x="8903917" y="866192"/>
                </a:lnTo>
                <a:lnTo>
                  <a:pt x="8903917" y="816695"/>
                </a:lnTo>
                <a:lnTo>
                  <a:pt x="8876187" y="816695"/>
                </a:lnTo>
                <a:lnTo>
                  <a:pt x="8774512" y="684703"/>
                </a:lnTo>
                <a:lnTo>
                  <a:pt x="8731378" y="549963"/>
                </a:lnTo>
                <a:lnTo>
                  <a:pt x="8694406" y="684703"/>
                </a:lnTo>
                <a:lnTo>
                  <a:pt x="8598892" y="813945"/>
                </a:lnTo>
                <a:lnTo>
                  <a:pt x="8580406" y="813945"/>
                </a:lnTo>
                <a:lnTo>
                  <a:pt x="8580406" y="904689"/>
                </a:lnTo>
                <a:lnTo>
                  <a:pt x="8558840" y="904689"/>
                </a:lnTo>
                <a:lnTo>
                  <a:pt x="8558840" y="951435"/>
                </a:lnTo>
                <a:lnTo>
                  <a:pt x="8521867" y="951435"/>
                </a:lnTo>
                <a:lnTo>
                  <a:pt x="8521867" y="844193"/>
                </a:lnTo>
                <a:lnTo>
                  <a:pt x="8266140" y="844193"/>
                </a:lnTo>
                <a:cubicBezTo>
                  <a:pt x="8267168" y="940436"/>
                  <a:pt x="8268194" y="1036680"/>
                  <a:pt x="8269223" y="1132923"/>
                </a:cubicBezTo>
                <a:lnTo>
                  <a:pt x="8155223" y="1132923"/>
                </a:lnTo>
                <a:lnTo>
                  <a:pt x="8155223" y="778197"/>
                </a:lnTo>
                <a:lnTo>
                  <a:pt x="7409612" y="778197"/>
                </a:lnTo>
                <a:cubicBezTo>
                  <a:pt x="7408586" y="868025"/>
                  <a:pt x="7407558" y="957852"/>
                  <a:pt x="7406531" y="1047679"/>
                </a:cubicBezTo>
                <a:lnTo>
                  <a:pt x="7369559" y="1047679"/>
                </a:lnTo>
                <a:lnTo>
                  <a:pt x="7369559" y="1020180"/>
                </a:lnTo>
                <a:lnTo>
                  <a:pt x="7311018" y="1020180"/>
                </a:lnTo>
                <a:lnTo>
                  <a:pt x="7311018" y="970684"/>
                </a:lnTo>
                <a:lnTo>
                  <a:pt x="7292532" y="970684"/>
                </a:lnTo>
                <a:lnTo>
                  <a:pt x="7292532" y="877190"/>
                </a:lnTo>
                <a:lnTo>
                  <a:pt x="6676324" y="877190"/>
                </a:lnTo>
                <a:lnTo>
                  <a:pt x="6676324" y="1036679"/>
                </a:lnTo>
                <a:lnTo>
                  <a:pt x="6620865" y="1036679"/>
                </a:lnTo>
                <a:lnTo>
                  <a:pt x="6405193" y="1088926"/>
                </a:lnTo>
                <a:lnTo>
                  <a:pt x="6405193" y="1050429"/>
                </a:lnTo>
                <a:lnTo>
                  <a:pt x="6137143" y="1050429"/>
                </a:lnTo>
                <a:lnTo>
                  <a:pt x="6137143" y="720452"/>
                </a:lnTo>
                <a:lnTo>
                  <a:pt x="5542501" y="731450"/>
                </a:lnTo>
                <a:lnTo>
                  <a:pt x="5542501" y="758949"/>
                </a:lnTo>
                <a:lnTo>
                  <a:pt x="5524015" y="758949"/>
                </a:lnTo>
                <a:lnTo>
                  <a:pt x="5524015" y="797446"/>
                </a:lnTo>
                <a:lnTo>
                  <a:pt x="5502449" y="797446"/>
                </a:lnTo>
                <a:lnTo>
                  <a:pt x="5502449" y="904689"/>
                </a:lnTo>
                <a:lnTo>
                  <a:pt x="5369963" y="904689"/>
                </a:lnTo>
                <a:lnTo>
                  <a:pt x="5369963" y="1124673"/>
                </a:lnTo>
                <a:lnTo>
                  <a:pt x="5080346" y="1124673"/>
                </a:lnTo>
                <a:lnTo>
                  <a:pt x="5080346" y="1198917"/>
                </a:lnTo>
                <a:lnTo>
                  <a:pt x="5040293" y="1198917"/>
                </a:lnTo>
                <a:lnTo>
                  <a:pt x="5040293" y="962435"/>
                </a:lnTo>
                <a:lnTo>
                  <a:pt x="5021807" y="962435"/>
                </a:lnTo>
                <a:lnTo>
                  <a:pt x="5021807" y="915687"/>
                </a:lnTo>
                <a:lnTo>
                  <a:pt x="4984835" y="915687"/>
                </a:lnTo>
                <a:lnTo>
                  <a:pt x="4984835" y="844193"/>
                </a:lnTo>
                <a:lnTo>
                  <a:pt x="4907807" y="808445"/>
                </a:lnTo>
                <a:lnTo>
                  <a:pt x="4907807" y="420722"/>
                </a:lnTo>
                <a:lnTo>
                  <a:pt x="4482624" y="362976"/>
                </a:lnTo>
                <a:lnTo>
                  <a:pt x="3869496" y="428972"/>
                </a:lnTo>
                <a:lnTo>
                  <a:pt x="3869496" y="1000932"/>
                </a:lnTo>
                <a:lnTo>
                  <a:pt x="3829443" y="1000932"/>
                </a:lnTo>
                <a:lnTo>
                  <a:pt x="3829443" y="1245665"/>
                </a:lnTo>
                <a:lnTo>
                  <a:pt x="3792471" y="1245665"/>
                </a:lnTo>
                <a:lnTo>
                  <a:pt x="3792471" y="1047679"/>
                </a:lnTo>
                <a:lnTo>
                  <a:pt x="3773985" y="1036679"/>
                </a:lnTo>
                <a:lnTo>
                  <a:pt x="3773985" y="896439"/>
                </a:lnTo>
                <a:lnTo>
                  <a:pt x="3755498" y="835943"/>
                </a:lnTo>
                <a:lnTo>
                  <a:pt x="3733932" y="866192"/>
                </a:lnTo>
                <a:lnTo>
                  <a:pt x="3656904" y="750699"/>
                </a:lnTo>
                <a:lnTo>
                  <a:pt x="3586040" y="866192"/>
                </a:lnTo>
                <a:lnTo>
                  <a:pt x="3564474" y="849692"/>
                </a:lnTo>
                <a:cubicBezTo>
                  <a:pt x="3563448" y="584793"/>
                  <a:pt x="3562419" y="319896"/>
                  <a:pt x="3561393" y="54997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accent1">
                  <a:alpha val="20000"/>
                </a:schemeClr>
              </a:gs>
            </a:gsLst>
            <a:lin ang="10800000" scaled="1"/>
          </a:gradFill>
          <a:ln>
            <a:noFill/>
          </a:ln>
        </p:spPr>
        <p:txBody>
          <a:bodyPr vert="horz" wrap="square" lIns="121888" tIns="60944" rIns="121888" bIns="60944" numCol="1" anchor="ctr" anchorCtr="0" compatLnSpc="1">
            <a:noAutofit/>
          </a:bodyPr>
          <a:lstStyle/>
          <a:p>
            <a:pPr>
              <a:lnSpc>
                <a:spcPct val="150000"/>
              </a:lnSpc>
            </a:pPr>
            <a:endParaRPr lang="zh-CN" altLang="en-US" sz="2400">
              <a:ea typeface="字魂105号-简雅黑" panose="00000500000000000000" pitchFamily="2" charset="-122"/>
              <a:cs typeface="+mn-ea"/>
              <a:sym typeface="+mn-lt"/>
            </a:endParaRPr>
          </a:p>
        </p:txBody>
      </p:sp>
      <p:sp>
        <p:nvSpPr>
          <p:cNvPr id="2" name="Shape1"/>
          <p:cNvSpPr/>
          <p:nvPr/>
        </p:nvSpPr>
        <p:spPr>
          <a:xfrm>
            <a:off x="0" y="-18742"/>
            <a:ext cx="12191999" cy="370668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Shape2"/>
          <p:cNvSpPr/>
          <p:nvPr/>
        </p:nvSpPr>
        <p:spPr>
          <a:xfrm>
            <a:off x="874713" y="1615452"/>
            <a:ext cx="2463070" cy="4827878"/>
          </a:xfrm>
          <a:prstGeom prst="roundRect">
            <a:avLst>
              <a:gd name="adj" fmla="val 4071"/>
            </a:avLst>
          </a:prstGeom>
          <a:gradFill>
            <a:gsLst>
              <a:gs pos="19000">
                <a:schemeClr val="bg1"/>
              </a:gs>
              <a:gs pos="100000">
                <a:schemeClr val="bg1"/>
              </a:gs>
            </a:gsLst>
            <a:lin ang="2700000" scaled="1"/>
          </a:gradFill>
          <a:ln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495300" dist="304800" dir="2700000" sx="95000" sy="95000" algn="tl" rotWithShape="0">
              <a:schemeClr val="accent1">
                <a:lumMod val="40000"/>
                <a:lumOff val="60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4" name="Text1"/>
          <p:cNvSpPr txBox="1"/>
          <p:nvPr>
            <p:custDataLst>
              <p:tags r:id="rId3"/>
            </p:custDataLst>
          </p:nvPr>
        </p:nvSpPr>
        <p:spPr>
          <a:xfrm>
            <a:off x="1021621" y="3889455"/>
            <a:ext cx="2169254" cy="398780"/>
          </a:xfrm>
          <a:prstGeom prst="rect">
            <a:avLst/>
          </a:prstGeom>
          <a:noFill/>
        </p:spPr>
        <p:txBody>
          <a:bodyPr wrap="square" anchor="ctr">
            <a:normAutofit fontScale="80000" lnSpcReduction="1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深度学习提升预测准确性</a:t>
            </a:r>
          </a:p>
        </p:txBody>
      </p:sp>
      <p:sp>
        <p:nvSpPr>
          <p:cNvPr id="35" name="Text2"/>
          <p:cNvSpPr txBox="1"/>
          <p:nvPr>
            <p:custDataLst>
              <p:tags r:id="rId4"/>
            </p:custDataLst>
          </p:nvPr>
        </p:nvSpPr>
        <p:spPr>
          <a:xfrm>
            <a:off x="954830" y="4450875"/>
            <a:ext cx="2302836" cy="1854232"/>
          </a:xfrm>
          <a:prstGeom prst="rect">
            <a:avLst/>
          </a:prstGeom>
          <a:noFill/>
        </p:spPr>
        <p:txBody>
          <a:bodyPr wrap="square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bg2">
                    <a:alpha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深度学习模型在处理非线性复杂关系上优于传统方法，通过大量贷款数据训练，显著提升了风险评估的预测准确性。</a:t>
            </a:r>
          </a:p>
        </p:txBody>
      </p:sp>
      <p:sp>
        <p:nvSpPr>
          <p:cNvPr id="20" name="Text3"/>
          <p:cNvSpPr/>
          <p:nvPr/>
        </p:nvSpPr>
        <p:spPr>
          <a:xfrm rot="19741494">
            <a:off x="1267057" y="1946807"/>
            <a:ext cx="1678382" cy="1678382"/>
          </a:xfrm>
          <a:prstGeom prst="ellipse">
            <a:avLst/>
          </a:prstGeom>
          <a:gradFill flip="none" rotWithShape="1">
            <a:gsLst>
              <a:gs pos="53000">
                <a:schemeClr val="accent1">
                  <a:lumMod val="20000"/>
                  <a:lumOff val="80000"/>
                  <a:alpha val="20000"/>
                </a:schemeClr>
              </a:gs>
              <a:gs pos="100000">
                <a:schemeClr val="accent1">
                  <a:alpha val="1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Text4"/>
          <p:cNvSpPr/>
          <p:nvPr/>
        </p:nvSpPr>
        <p:spPr>
          <a:xfrm>
            <a:off x="1534915" y="2214663"/>
            <a:ext cx="1142666" cy="114267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279400" dist="342900" dir="5400000" sx="88000" sy="88000" algn="t" rotWithShape="0">
              <a:schemeClr val="accent1">
                <a:alpha val="4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Shape3">
            <a:extLst>
              <a:ext uri="{FF2B5EF4-FFF2-40B4-BE49-F238E27FC236}">
                <a16:creationId xmlns:a16="http://schemas.microsoft.com/office/drawing/2014/main" id="{01F26212-09F4-EA67-21ED-54DF3ABE692C}"/>
              </a:ext>
            </a:extLst>
          </p:cNvPr>
          <p:cNvSpPr/>
          <p:nvPr/>
        </p:nvSpPr>
        <p:spPr>
          <a:xfrm>
            <a:off x="1841180" y="2519917"/>
            <a:ext cx="513052" cy="502715"/>
          </a:xfrm>
          <a:custGeom>
            <a:avLst/>
            <a:gdLst>
              <a:gd name="connsiteX0" fmla="*/ 1376243 w 1512887"/>
              <a:gd name="connsiteY0" fmla="*/ 993974 h 1482407"/>
              <a:gd name="connsiteX1" fmla="*/ 1495901 w 1512887"/>
              <a:gd name="connsiteY1" fmla="*/ 1060490 h 1482407"/>
              <a:gd name="connsiteX2" fmla="*/ 756444 w 1512887"/>
              <a:gd name="connsiteY2" fmla="*/ 1482408 h 1482407"/>
              <a:gd name="connsiteX3" fmla="*/ 4167 w 1512887"/>
              <a:gd name="connsiteY3" fmla="*/ 1060490 h 1482407"/>
              <a:gd name="connsiteX4" fmla="*/ 124698 w 1512887"/>
              <a:gd name="connsiteY4" fmla="*/ 993974 h 1482407"/>
              <a:gd name="connsiteX5" fmla="*/ 756404 w 1512887"/>
              <a:gd name="connsiteY5" fmla="*/ 1344970 h 1482407"/>
              <a:gd name="connsiteX6" fmla="*/ 1376243 w 1512887"/>
              <a:gd name="connsiteY6" fmla="*/ 993974 h 1482407"/>
              <a:gd name="connsiteX7" fmla="*/ 1376243 w 1512887"/>
              <a:gd name="connsiteY7" fmla="*/ 676473 h 1482407"/>
              <a:gd name="connsiteX8" fmla="*/ 1495901 w 1512887"/>
              <a:gd name="connsiteY8" fmla="*/ 742990 h 1482407"/>
              <a:gd name="connsiteX9" fmla="*/ 756444 w 1512887"/>
              <a:gd name="connsiteY9" fmla="*/ 1164908 h 1482407"/>
              <a:gd name="connsiteX10" fmla="*/ 4167 w 1512887"/>
              <a:gd name="connsiteY10" fmla="*/ 742990 h 1482407"/>
              <a:gd name="connsiteX11" fmla="*/ 124698 w 1512887"/>
              <a:gd name="connsiteY11" fmla="*/ 676473 h 1482407"/>
              <a:gd name="connsiteX12" fmla="*/ 756404 w 1512887"/>
              <a:gd name="connsiteY12" fmla="*/ 1027470 h 1482407"/>
              <a:gd name="connsiteX13" fmla="*/ 1376243 w 1512887"/>
              <a:gd name="connsiteY13" fmla="*/ 676473 h 1482407"/>
              <a:gd name="connsiteX14" fmla="*/ 756444 w 1512887"/>
              <a:gd name="connsiteY14" fmla="*/ 40 h 1482407"/>
              <a:gd name="connsiteX15" fmla="*/ 1512888 w 1512887"/>
              <a:gd name="connsiteY15" fmla="*/ 425490 h 1482407"/>
              <a:gd name="connsiteX16" fmla="*/ 756444 w 1512887"/>
              <a:gd name="connsiteY16" fmla="*/ 850979 h 1482407"/>
              <a:gd name="connsiteX17" fmla="*/ 0 w 1512887"/>
              <a:gd name="connsiteY17" fmla="*/ 425490 h 1482407"/>
              <a:gd name="connsiteX18" fmla="*/ 756444 w 1512887"/>
              <a:gd name="connsiteY18" fmla="*/ 0 h 1482407"/>
              <a:gd name="connsiteX19" fmla="*/ 756444 w 1512887"/>
              <a:gd name="connsiteY19" fmla="*/ 136644 h 1482407"/>
              <a:gd name="connsiteX20" fmla="*/ 242848 w 1512887"/>
              <a:gd name="connsiteY20" fmla="*/ 425490 h 1482407"/>
              <a:gd name="connsiteX21" fmla="*/ 756444 w 1512887"/>
              <a:gd name="connsiteY21" fmla="*/ 714335 h 1482407"/>
              <a:gd name="connsiteX22" fmla="*/ 1270000 w 1512887"/>
              <a:gd name="connsiteY22" fmla="*/ 425490 h 1482407"/>
              <a:gd name="connsiteX23" fmla="*/ 756444 w 1512887"/>
              <a:gd name="connsiteY23" fmla="*/ 136604 h 14824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512887" h="1482407">
                <a:moveTo>
                  <a:pt x="1376243" y="993974"/>
                </a:moveTo>
                <a:lnTo>
                  <a:pt x="1495901" y="1060490"/>
                </a:lnTo>
                <a:lnTo>
                  <a:pt x="756444" y="1482408"/>
                </a:lnTo>
                <a:lnTo>
                  <a:pt x="4167" y="1060490"/>
                </a:lnTo>
                <a:lnTo>
                  <a:pt x="124698" y="993974"/>
                </a:lnTo>
                <a:lnTo>
                  <a:pt x="756404" y="1344970"/>
                </a:lnTo>
                <a:lnTo>
                  <a:pt x="1376243" y="993974"/>
                </a:lnTo>
                <a:close/>
                <a:moveTo>
                  <a:pt x="1376243" y="676473"/>
                </a:moveTo>
                <a:lnTo>
                  <a:pt x="1495901" y="742990"/>
                </a:lnTo>
                <a:lnTo>
                  <a:pt x="756444" y="1164908"/>
                </a:lnTo>
                <a:lnTo>
                  <a:pt x="4167" y="742990"/>
                </a:lnTo>
                <a:lnTo>
                  <a:pt x="124698" y="676473"/>
                </a:lnTo>
                <a:lnTo>
                  <a:pt x="756404" y="1027470"/>
                </a:lnTo>
                <a:lnTo>
                  <a:pt x="1376243" y="676473"/>
                </a:lnTo>
                <a:close/>
                <a:moveTo>
                  <a:pt x="756444" y="40"/>
                </a:moveTo>
                <a:lnTo>
                  <a:pt x="1512888" y="425490"/>
                </a:lnTo>
                <a:lnTo>
                  <a:pt x="756444" y="850979"/>
                </a:lnTo>
                <a:lnTo>
                  <a:pt x="0" y="425490"/>
                </a:lnTo>
                <a:lnTo>
                  <a:pt x="756444" y="0"/>
                </a:lnTo>
                <a:close/>
                <a:moveTo>
                  <a:pt x="756444" y="136644"/>
                </a:moveTo>
                <a:lnTo>
                  <a:pt x="242848" y="425490"/>
                </a:lnTo>
                <a:lnTo>
                  <a:pt x="756444" y="714335"/>
                </a:lnTo>
                <a:lnTo>
                  <a:pt x="1270000" y="425490"/>
                </a:lnTo>
                <a:lnTo>
                  <a:pt x="756444" y="136604"/>
                </a:lnTo>
                <a:close/>
              </a:path>
            </a:pathLst>
          </a:custGeom>
          <a:solidFill>
            <a:schemeClr val="tx2"/>
          </a:solidFill>
          <a:ln w="1860" cap="flat">
            <a:noFill/>
            <a:prstDash val="solid"/>
            <a:miter/>
          </a:ln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Shape4"/>
          <p:cNvSpPr/>
          <p:nvPr/>
        </p:nvSpPr>
        <p:spPr>
          <a:xfrm>
            <a:off x="3536645" y="1615452"/>
            <a:ext cx="2463070" cy="4827878"/>
          </a:xfrm>
          <a:prstGeom prst="roundRect">
            <a:avLst>
              <a:gd name="adj" fmla="val 4071"/>
            </a:avLst>
          </a:prstGeom>
          <a:gradFill>
            <a:gsLst>
              <a:gs pos="19000">
                <a:schemeClr val="bg1"/>
              </a:gs>
              <a:gs pos="100000">
                <a:schemeClr val="bg1"/>
              </a:gs>
            </a:gsLst>
            <a:lin ang="2700000" scaled="1"/>
          </a:gradFill>
          <a:ln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495300" dist="304800" dir="2700000" sx="95000" sy="95000" algn="tl" rotWithShape="0">
              <a:schemeClr val="accent1">
                <a:lumMod val="40000"/>
                <a:lumOff val="60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4" name="Text5"/>
          <p:cNvSpPr txBox="1"/>
          <p:nvPr>
            <p:custDataLst>
              <p:tags r:id="rId5"/>
            </p:custDataLst>
          </p:nvPr>
        </p:nvSpPr>
        <p:spPr>
          <a:xfrm>
            <a:off x="3683553" y="3889455"/>
            <a:ext cx="2169254" cy="398780"/>
          </a:xfrm>
          <a:prstGeom prst="rect">
            <a:avLst/>
          </a:prstGeom>
          <a:noFill/>
        </p:spPr>
        <p:txBody>
          <a:bodyPr wrap="square" anchor="ctr">
            <a:normAutofit fontScale="80000" lnSpcReduction="10000"/>
          </a:bodyPr>
          <a:lstStyle>
            <a:defPPr>
              <a:defRPr lang="zh-CN"/>
            </a:defPPr>
            <a:lvl1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2000" i="0" u="none" strike="noStrike" kern="1200" cap="none" spc="0" normalizeH="0" baseline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+mj-ea"/>
                <a:ea typeface="+mj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自动化特征提取提高效率</a:t>
            </a:r>
          </a:p>
        </p:txBody>
      </p:sp>
      <p:sp>
        <p:nvSpPr>
          <p:cNvPr id="45" name="Text6"/>
          <p:cNvSpPr txBox="1"/>
          <p:nvPr>
            <p:custDataLst>
              <p:tags r:id="rId6"/>
            </p:custDataLst>
          </p:nvPr>
        </p:nvSpPr>
        <p:spPr>
          <a:xfrm>
            <a:off x="3615839" y="4450875"/>
            <a:ext cx="2304682" cy="1854232"/>
          </a:xfrm>
          <a:prstGeom prst="rect">
            <a:avLst/>
          </a:prstGeom>
          <a:noFill/>
        </p:spPr>
        <p:txBody>
          <a:bodyPr wrap="square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bg2">
                    <a:alpha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深度学习能够自动提取数据中的关键特征，减少了人工特征工程的繁琐过程，大幅提高了贷款风险评估的效率。</a:t>
            </a:r>
          </a:p>
        </p:txBody>
      </p:sp>
      <p:sp>
        <p:nvSpPr>
          <p:cNvPr id="46" name="Text7"/>
          <p:cNvSpPr/>
          <p:nvPr/>
        </p:nvSpPr>
        <p:spPr>
          <a:xfrm rot="19741494">
            <a:off x="3928989" y="1946807"/>
            <a:ext cx="1678382" cy="1678382"/>
          </a:xfrm>
          <a:prstGeom prst="ellipse">
            <a:avLst/>
          </a:prstGeom>
          <a:gradFill flip="none" rotWithShape="1">
            <a:gsLst>
              <a:gs pos="53000">
                <a:schemeClr val="accent1">
                  <a:lumMod val="20000"/>
                  <a:lumOff val="80000"/>
                  <a:alpha val="20000"/>
                </a:schemeClr>
              </a:gs>
              <a:gs pos="100000">
                <a:schemeClr val="accent1">
                  <a:alpha val="1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Text8"/>
          <p:cNvSpPr/>
          <p:nvPr/>
        </p:nvSpPr>
        <p:spPr>
          <a:xfrm>
            <a:off x="4196847" y="2214663"/>
            <a:ext cx="1142666" cy="114267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279400" dist="342900" dir="5400000" sx="88000" sy="88000" algn="t" rotWithShape="0">
              <a:schemeClr val="accent1">
                <a:alpha val="4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9pPr>
          </a:lstStyle>
          <a:p>
            <a:pPr algn="ctr"/>
            <a:endParaRPr lang="zh-CN" altLang="en-US" sz="240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Shape5">
            <a:extLst>
              <a:ext uri="{FF2B5EF4-FFF2-40B4-BE49-F238E27FC236}">
                <a16:creationId xmlns:a16="http://schemas.microsoft.com/office/drawing/2014/main" id="{BD3A0640-838D-A996-E44F-55D70B1E5692}"/>
              </a:ext>
            </a:extLst>
          </p:cNvPr>
          <p:cNvSpPr/>
          <p:nvPr/>
        </p:nvSpPr>
        <p:spPr>
          <a:xfrm>
            <a:off x="4521978" y="2519917"/>
            <a:ext cx="513052" cy="502715"/>
          </a:xfrm>
          <a:custGeom>
            <a:avLst/>
            <a:gdLst>
              <a:gd name="connsiteX0" fmla="*/ 1376243 w 1512887"/>
              <a:gd name="connsiteY0" fmla="*/ 993974 h 1482407"/>
              <a:gd name="connsiteX1" fmla="*/ 1495901 w 1512887"/>
              <a:gd name="connsiteY1" fmla="*/ 1060490 h 1482407"/>
              <a:gd name="connsiteX2" fmla="*/ 756444 w 1512887"/>
              <a:gd name="connsiteY2" fmla="*/ 1482408 h 1482407"/>
              <a:gd name="connsiteX3" fmla="*/ 4167 w 1512887"/>
              <a:gd name="connsiteY3" fmla="*/ 1060490 h 1482407"/>
              <a:gd name="connsiteX4" fmla="*/ 124698 w 1512887"/>
              <a:gd name="connsiteY4" fmla="*/ 993974 h 1482407"/>
              <a:gd name="connsiteX5" fmla="*/ 756404 w 1512887"/>
              <a:gd name="connsiteY5" fmla="*/ 1344970 h 1482407"/>
              <a:gd name="connsiteX6" fmla="*/ 1376243 w 1512887"/>
              <a:gd name="connsiteY6" fmla="*/ 993974 h 1482407"/>
              <a:gd name="connsiteX7" fmla="*/ 1376243 w 1512887"/>
              <a:gd name="connsiteY7" fmla="*/ 676473 h 1482407"/>
              <a:gd name="connsiteX8" fmla="*/ 1495901 w 1512887"/>
              <a:gd name="connsiteY8" fmla="*/ 742990 h 1482407"/>
              <a:gd name="connsiteX9" fmla="*/ 756444 w 1512887"/>
              <a:gd name="connsiteY9" fmla="*/ 1164908 h 1482407"/>
              <a:gd name="connsiteX10" fmla="*/ 4167 w 1512887"/>
              <a:gd name="connsiteY10" fmla="*/ 742990 h 1482407"/>
              <a:gd name="connsiteX11" fmla="*/ 124698 w 1512887"/>
              <a:gd name="connsiteY11" fmla="*/ 676473 h 1482407"/>
              <a:gd name="connsiteX12" fmla="*/ 756404 w 1512887"/>
              <a:gd name="connsiteY12" fmla="*/ 1027470 h 1482407"/>
              <a:gd name="connsiteX13" fmla="*/ 1376243 w 1512887"/>
              <a:gd name="connsiteY13" fmla="*/ 676473 h 1482407"/>
              <a:gd name="connsiteX14" fmla="*/ 756444 w 1512887"/>
              <a:gd name="connsiteY14" fmla="*/ 40 h 1482407"/>
              <a:gd name="connsiteX15" fmla="*/ 1512888 w 1512887"/>
              <a:gd name="connsiteY15" fmla="*/ 425490 h 1482407"/>
              <a:gd name="connsiteX16" fmla="*/ 756444 w 1512887"/>
              <a:gd name="connsiteY16" fmla="*/ 850979 h 1482407"/>
              <a:gd name="connsiteX17" fmla="*/ 0 w 1512887"/>
              <a:gd name="connsiteY17" fmla="*/ 425490 h 1482407"/>
              <a:gd name="connsiteX18" fmla="*/ 756444 w 1512887"/>
              <a:gd name="connsiteY18" fmla="*/ 0 h 1482407"/>
              <a:gd name="connsiteX19" fmla="*/ 756444 w 1512887"/>
              <a:gd name="connsiteY19" fmla="*/ 136644 h 1482407"/>
              <a:gd name="connsiteX20" fmla="*/ 242848 w 1512887"/>
              <a:gd name="connsiteY20" fmla="*/ 425490 h 1482407"/>
              <a:gd name="connsiteX21" fmla="*/ 756444 w 1512887"/>
              <a:gd name="connsiteY21" fmla="*/ 714335 h 1482407"/>
              <a:gd name="connsiteX22" fmla="*/ 1270000 w 1512887"/>
              <a:gd name="connsiteY22" fmla="*/ 425490 h 1482407"/>
              <a:gd name="connsiteX23" fmla="*/ 756444 w 1512887"/>
              <a:gd name="connsiteY23" fmla="*/ 136604 h 14824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512887" h="1482407">
                <a:moveTo>
                  <a:pt x="1376243" y="993974"/>
                </a:moveTo>
                <a:lnTo>
                  <a:pt x="1495901" y="1060490"/>
                </a:lnTo>
                <a:lnTo>
                  <a:pt x="756444" y="1482408"/>
                </a:lnTo>
                <a:lnTo>
                  <a:pt x="4167" y="1060490"/>
                </a:lnTo>
                <a:lnTo>
                  <a:pt x="124698" y="993974"/>
                </a:lnTo>
                <a:lnTo>
                  <a:pt x="756404" y="1344970"/>
                </a:lnTo>
                <a:lnTo>
                  <a:pt x="1376243" y="993974"/>
                </a:lnTo>
                <a:close/>
                <a:moveTo>
                  <a:pt x="1376243" y="676473"/>
                </a:moveTo>
                <a:lnTo>
                  <a:pt x="1495901" y="742990"/>
                </a:lnTo>
                <a:lnTo>
                  <a:pt x="756444" y="1164908"/>
                </a:lnTo>
                <a:lnTo>
                  <a:pt x="4167" y="742990"/>
                </a:lnTo>
                <a:lnTo>
                  <a:pt x="124698" y="676473"/>
                </a:lnTo>
                <a:lnTo>
                  <a:pt x="756404" y="1027470"/>
                </a:lnTo>
                <a:lnTo>
                  <a:pt x="1376243" y="676473"/>
                </a:lnTo>
                <a:close/>
                <a:moveTo>
                  <a:pt x="756444" y="40"/>
                </a:moveTo>
                <a:lnTo>
                  <a:pt x="1512888" y="425490"/>
                </a:lnTo>
                <a:lnTo>
                  <a:pt x="756444" y="850979"/>
                </a:lnTo>
                <a:lnTo>
                  <a:pt x="0" y="425490"/>
                </a:lnTo>
                <a:lnTo>
                  <a:pt x="756444" y="0"/>
                </a:lnTo>
                <a:close/>
                <a:moveTo>
                  <a:pt x="756444" y="136644"/>
                </a:moveTo>
                <a:lnTo>
                  <a:pt x="242848" y="425490"/>
                </a:lnTo>
                <a:lnTo>
                  <a:pt x="756444" y="714335"/>
                </a:lnTo>
                <a:lnTo>
                  <a:pt x="1270000" y="425490"/>
                </a:lnTo>
                <a:lnTo>
                  <a:pt x="756444" y="136604"/>
                </a:lnTo>
                <a:close/>
              </a:path>
            </a:pathLst>
          </a:custGeom>
          <a:solidFill>
            <a:schemeClr val="tx2"/>
          </a:solidFill>
          <a:ln w="1860" cap="flat">
            <a:noFill/>
            <a:prstDash val="solid"/>
            <a:miter/>
          </a:ln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Shape6"/>
          <p:cNvSpPr/>
          <p:nvPr/>
        </p:nvSpPr>
        <p:spPr>
          <a:xfrm>
            <a:off x="6198577" y="1615452"/>
            <a:ext cx="2463070" cy="4827878"/>
          </a:xfrm>
          <a:prstGeom prst="roundRect">
            <a:avLst>
              <a:gd name="adj" fmla="val 4071"/>
            </a:avLst>
          </a:prstGeom>
          <a:gradFill>
            <a:gsLst>
              <a:gs pos="19000">
                <a:schemeClr val="bg1"/>
              </a:gs>
              <a:gs pos="100000">
                <a:schemeClr val="bg1"/>
              </a:gs>
            </a:gsLst>
            <a:lin ang="2700000" scaled="1"/>
          </a:gradFill>
          <a:ln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495300" dist="304800" dir="2700000" sx="95000" sy="95000" algn="tl" rotWithShape="0">
              <a:schemeClr val="accent1">
                <a:lumMod val="40000"/>
                <a:lumOff val="60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0" name="Text9"/>
          <p:cNvSpPr txBox="1"/>
          <p:nvPr>
            <p:custDataLst>
              <p:tags r:id="rId7"/>
            </p:custDataLst>
          </p:nvPr>
        </p:nvSpPr>
        <p:spPr>
          <a:xfrm>
            <a:off x="6345485" y="3889455"/>
            <a:ext cx="2169254" cy="398780"/>
          </a:xfrm>
          <a:prstGeom prst="rect">
            <a:avLst/>
          </a:prstGeom>
          <a:noFill/>
        </p:spPr>
        <p:txBody>
          <a:bodyPr wrap="square" anchor="ctr">
            <a:normAutofit fontScale="80000" lnSpcReduction="10000"/>
          </a:bodyPr>
          <a:lstStyle>
            <a:defPPr>
              <a:defRPr lang="zh-CN"/>
            </a:defPPr>
            <a:lvl1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2000" i="0" u="none" strike="noStrike" kern="1200" cap="none" spc="0" normalizeH="0" baseline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+mj-ea"/>
                <a:ea typeface="+mj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降低信贷风险，提升收益</a:t>
            </a:r>
          </a:p>
        </p:txBody>
      </p:sp>
      <p:sp>
        <p:nvSpPr>
          <p:cNvPr id="51" name="Text10"/>
          <p:cNvSpPr txBox="1"/>
          <p:nvPr>
            <p:custDataLst>
              <p:tags r:id="rId8"/>
            </p:custDataLst>
          </p:nvPr>
        </p:nvSpPr>
        <p:spPr>
          <a:xfrm>
            <a:off x="6277771" y="4450875"/>
            <a:ext cx="2304682" cy="1854232"/>
          </a:xfrm>
          <a:prstGeom prst="rect">
            <a:avLst/>
          </a:prstGeom>
          <a:noFill/>
        </p:spPr>
        <p:txBody>
          <a:bodyPr wrap="square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bg2">
                    <a:alpha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深度学习模型有效识别潜在高风险贷款，降低违约率，从而提升银行或金融机构的收益和风险控制能力。</a:t>
            </a:r>
          </a:p>
        </p:txBody>
      </p:sp>
      <p:sp>
        <p:nvSpPr>
          <p:cNvPr id="52" name="Text11"/>
          <p:cNvSpPr/>
          <p:nvPr/>
        </p:nvSpPr>
        <p:spPr>
          <a:xfrm rot="19741494">
            <a:off x="6590921" y="1946807"/>
            <a:ext cx="1678382" cy="1678382"/>
          </a:xfrm>
          <a:prstGeom prst="ellipse">
            <a:avLst/>
          </a:prstGeom>
          <a:gradFill flip="none" rotWithShape="1">
            <a:gsLst>
              <a:gs pos="53000">
                <a:schemeClr val="accent1">
                  <a:lumMod val="20000"/>
                  <a:lumOff val="80000"/>
                  <a:alpha val="20000"/>
                </a:schemeClr>
              </a:gs>
              <a:gs pos="100000">
                <a:schemeClr val="accent1">
                  <a:alpha val="1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Text12"/>
          <p:cNvSpPr/>
          <p:nvPr/>
        </p:nvSpPr>
        <p:spPr>
          <a:xfrm>
            <a:off x="6858779" y="2214663"/>
            <a:ext cx="1142666" cy="114267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279400" dist="342900" dir="5400000" sx="88000" sy="88000" algn="t" rotWithShape="0">
              <a:schemeClr val="accent1">
                <a:alpha val="4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9pPr>
          </a:lstStyle>
          <a:p>
            <a:pPr algn="ctr"/>
            <a:endParaRPr lang="zh-CN" altLang="en-US" sz="240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Shape7">
            <a:extLst>
              <a:ext uri="{FF2B5EF4-FFF2-40B4-BE49-F238E27FC236}">
                <a16:creationId xmlns:a16="http://schemas.microsoft.com/office/drawing/2014/main" id="{E20CDC88-5F01-A4B5-6B34-77D9E1AA5118}"/>
              </a:ext>
            </a:extLst>
          </p:cNvPr>
          <p:cNvSpPr/>
          <p:nvPr/>
        </p:nvSpPr>
        <p:spPr>
          <a:xfrm>
            <a:off x="7191365" y="2519917"/>
            <a:ext cx="513052" cy="502715"/>
          </a:xfrm>
          <a:custGeom>
            <a:avLst/>
            <a:gdLst>
              <a:gd name="connsiteX0" fmla="*/ 1376243 w 1512887"/>
              <a:gd name="connsiteY0" fmla="*/ 993974 h 1482407"/>
              <a:gd name="connsiteX1" fmla="*/ 1495901 w 1512887"/>
              <a:gd name="connsiteY1" fmla="*/ 1060490 h 1482407"/>
              <a:gd name="connsiteX2" fmla="*/ 756444 w 1512887"/>
              <a:gd name="connsiteY2" fmla="*/ 1482408 h 1482407"/>
              <a:gd name="connsiteX3" fmla="*/ 4167 w 1512887"/>
              <a:gd name="connsiteY3" fmla="*/ 1060490 h 1482407"/>
              <a:gd name="connsiteX4" fmla="*/ 124698 w 1512887"/>
              <a:gd name="connsiteY4" fmla="*/ 993974 h 1482407"/>
              <a:gd name="connsiteX5" fmla="*/ 756404 w 1512887"/>
              <a:gd name="connsiteY5" fmla="*/ 1344970 h 1482407"/>
              <a:gd name="connsiteX6" fmla="*/ 1376243 w 1512887"/>
              <a:gd name="connsiteY6" fmla="*/ 993974 h 1482407"/>
              <a:gd name="connsiteX7" fmla="*/ 1376243 w 1512887"/>
              <a:gd name="connsiteY7" fmla="*/ 676473 h 1482407"/>
              <a:gd name="connsiteX8" fmla="*/ 1495901 w 1512887"/>
              <a:gd name="connsiteY8" fmla="*/ 742990 h 1482407"/>
              <a:gd name="connsiteX9" fmla="*/ 756444 w 1512887"/>
              <a:gd name="connsiteY9" fmla="*/ 1164908 h 1482407"/>
              <a:gd name="connsiteX10" fmla="*/ 4167 w 1512887"/>
              <a:gd name="connsiteY10" fmla="*/ 742990 h 1482407"/>
              <a:gd name="connsiteX11" fmla="*/ 124698 w 1512887"/>
              <a:gd name="connsiteY11" fmla="*/ 676473 h 1482407"/>
              <a:gd name="connsiteX12" fmla="*/ 756404 w 1512887"/>
              <a:gd name="connsiteY12" fmla="*/ 1027470 h 1482407"/>
              <a:gd name="connsiteX13" fmla="*/ 1376243 w 1512887"/>
              <a:gd name="connsiteY13" fmla="*/ 676473 h 1482407"/>
              <a:gd name="connsiteX14" fmla="*/ 756444 w 1512887"/>
              <a:gd name="connsiteY14" fmla="*/ 40 h 1482407"/>
              <a:gd name="connsiteX15" fmla="*/ 1512888 w 1512887"/>
              <a:gd name="connsiteY15" fmla="*/ 425490 h 1482407"/>
              <a:gd name="connsiteX16" fmla="*/ 756444 w 1512887"/>
              <a:gd name="connsiteY16" fmla="*/ 850979 h 1482407"/>
              <a:gd name="connsiteX17" fmla="*/ 0 w 1512887"/>
              <a:gd name="connsiteY17" fmla="*/ 425490 h 1482407"/>
              <a:gd name="connsiteX18" fmla="*/ 756444 w 1512887"/>
              <a:gd name="connsiteY18" fmla="*/ 0 h 1482407"/>
              <a:gd name="connsiteX19" fmla="*/ 756444 w 1512887"/>
              <a:gd name="connsiteY19" fmla="*/ 136644 h 1482407"/>
              <a:gd name="connsiteX20" fmla="*/ 242848 w 1512887"/>
              <a:gd name="connsiteY20" fmla="*/ 425490 h 1482407"/>
              <a:gd name="connsiteX21" fmla="*/ 756444 w 1512887"/>
              <a:gd name="connsiteY21" fmla="*/ 714335 h 1482407"/>
              <a:gd name="connsiteX22" fmla="*/ 1270000 w 1512887"/>
              <a:gd name="connsiteY22" fmla="*/ 425490 h 1482407"/>
              <a:gd name="connsiteX23" fmla="*/ 756444 w 1512887"/>
              <a:gd name="connsiteY23" fmla="*/ 136604 h 14824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512887" h="1482407">
                <a:moveTo>
                  <a:pt x="1376243" y="993974"/>
                </a:moveTo>
                <a:lnTo>
                  <a:pt x="1495901" y="1060490"/>
                </a:lnTo>
                <a:lnTo>
                  <a:pt x="756444" y="1482408"/>
                </a:lnTo>
                <a:lnTo>
                  <a:pt x="4167" y="1060490"/>
                </a:lnTo>
                <a:lnTo>
                  <a:pt x="124698" y="993974"/>
                </a:lnTo>
                <a:lnTo>
                  <a:pt x="756404" y="1344970"/>
                </a:lnTo>
                <a:lnTo>
                  <a:pt x="1376243" y="993974"/>
                </a:lnTo>
                <a:close/>
                <a:moveTo>
                  <a:pt x="1376243" y="676473"/>
                </a:moveTo>
                <a:lnTo>
                  <a:pt x="1495901" y="742990"/>
                </a:lnTo>
                <a:lnTo>
                  <a:pt x="756444" y="1164908"/>
                </a:lnTo>
                <a:lnTo>
                  <a:pt x="4167" y="742990"/>
                </a:lnTo>
                <a:lnTo>
                  <a:pt x="124698" y="676473"/>
                </a:lnTo>
                <a:lnTo>
                  <a:pt x="756404" y="1027470"/>
                </a:lnTo>
                <a:lnTo>
                  <a:pt x="1376243" y="676473"/>
                </a:lnTo>
                <a:close/>
                <a:moveTo>
                  <a:pt x="756444" y="40"/>
                </a:moveTo>
                <a:lnTo>
                  <a:pt x="1512888" y="425490"/>
                </a:lnTo>
                <a:lnTo>
                  <a:pt x="756444" y="850979"/>
                </a:lnTo>
                <a:lnTo>
                  <a:pt x="0" y="425490"/>
                </a:lnTo>
                <a:lnTo>
                  <a:pt x="756444" y="0"/>
                </a:lnTo>
                <a:close/>
                <a:moveTo>
                  <a:pt x="756444" y="136644"/>
                </a:moveTo>
                <a:lnTo>
                  <a:pt x="242848" y="425490"/>
                </a:lnTo>
                <a:lnTo>
                  <a:pt x="756444" y="714335"/>
                </a:lnTo>
                <a:lnTo>
                  <a:pt x="1270000" y="425490"/>
                </a:lnTo>
                <a:lnTo>
                  <a:pt x="756444" y="136604"/>
                </a:lnTo>
                <a:close/>
              </a:path>
            </a:pathLst>
          </a:custGeom>
          <a:solidFill>
            <a:schemeClr val="tx2"/>
          </a:solidFill>
          <a:ln w="1860" cap="flat">
            <a:noFill/>
            <a:prstDash val="solid"/>
            <a:miter/>
          </a:ln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Shape8"/>
          <p:cNvSpPr/>
          <p:nvPr/>
        </p:nvSpPr>
        <p:spPr>
          <a:xfrm>
            <a:off x="8860509" y="1615452"/>
            <a:ext cx="2463070" cy="4827878"/>
          </a:xfrm>
          <a:prstGeom prst="roundRect">
            <a:avLst>
              <a:gd name="adj" fmla="val 4071"/>
            </a:avLst>
          </a:prstGeom>
          <a:gradFill>
            <a:gsLst>
              <a:gs pos="0">
                <a:schemeClr val="bg1"/>
              </a:gs>
              <a:gs pos="100000">
                <a:schemeClr val="bg1"/>
              </a:gs>
            </a:gsLst>
            <a:lin ang="2700000" scaled="1"/>
          </a:gradFill>
          <a:ln>
            <a:solidFill>
              <a:schemeClr val="accent1">
                <a:lumMod val="40000"/>
                <a:lumOff val="60000"/>
              </a:schemeClr>
            </a:solidFill>
          </a:ln>
          <a:effectLst>
            <a:outerShdw blurRad="495300" dist="304800" dir="2700000" sx="95000" sy="95000" algn="tl" rotWithShape="0">
              <a:schemeClr val="accent1">
                <a:lumMod val="40000"/>
                <a:lumOff val="60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6" name="Text13"/>
          <p:cNvSpPr txBox="1"/>
          <p:nvPr>
            <p:custDataLst>
              <p:tags r:id="rId9"/>
            </p:custDataLst>
          </p:nvPr>
        </p:nvSpPr>
        <p:spPr>
          <a:xfrm>
            <a:off x="9007417" y="3889455"/>
            <a:ext cx="2169254" cy="398780"/>
          </a:xfrm>
          <a:prstGeom prst="rect">
            <a:avLst/>
          </a:prstGeom>
          <a:noFill/>
        </p:spPr>
        <p:txBody>
          <a:bodyPr wrap="square" anchor="ctr">
            <a:normAutofit fontScale="85000" lnSpcReduction="10000"/>
          </a:bodyPr>
          <a:lstStyle>
            <a:defPPr>
              <a:defRPr lang="zh-CN"/>
            </a:defPPr>
            <a:lvl1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sz="2000" i="0" u="none" strike="noStrike" kern="1200" cap="none" spc="0" normalizeH="0" baseline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+mj-ea"/>
                <a:ea typeface="+mj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持续优化模型适应变化</a:t>
            </a:r>
          </a:p>
        </p:txBody>
      </p:sp>
      <p:sp>
        <p:nvSpPr>
          <p:cNvPr id="57" name="Text14"/>
          <p:cNvSpPr txBox="1"/>
          <p:nvPr>
            <p:custDataLst>
              <p:tags r:id="rId10"/>
            </p:custDataLst>
          </p:nvPr>
        </p:nvSpPr>
        <p:spPr>
          <a:xfrm>
            <a:off x="8946918" y="4450875"/>
            <a:ext cx="2290252" cy="1854232"/>
          </a:xfrm>
          <a:prstGeom prst="rect">
            <a:avLst/>
          </a:prstGeom>
          <a:noFill/>
        </p:spPr>
        <p:txBody>
          <a:bodyPr wrap="square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chemeClr val="bg2">
                    <a:alpha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深度学习模型可根据新的市场数据和风险趋势进行持续优化，适应贷款风险评估领域不断变化的需求。</a:t>
            </a:r>
          </a:p>
        </p:txBody>
      </p:sp>
      <p:sp>
        <p:nvSpPr>
          <p:cNvPr id="58" name="Text15"/>
          <p:cNvSpPr/>
          <p:nvPr/>
        </p:nvSpPr>
        <p:spPr>
          <a:xfrm rot="19741494">
            <a:off x="9252853" y="1946807"/>
            <a:ext cx="1678382" cy="1678382"/>
          </a:xfrm>
          <a:prstGeom prst="ellipse">
            <a:avLst/>
          </a:prstGeom>
          <a:gradFill flip="none" rotWithShape="1">
            <a:gsLst>
              <a:gs pos="53000">
                <a:schemeClr val="accent1">
                  <a:lumMod val="20000"/>
                  <a:lumOff val="80000"/>
                  <a:alpha val="20000"/>
                </a:schemeClr>
              </a:gs>
              <a:gs pos="100000">
                <a:schemeClr val="accent1">
                  <a:alpha val="1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9" name="Text16"/>
          <p:cNvSpPr/>
          <p:nvPr/>
        </p:nvSpPr>
        <p:spPr>
          <a:xfrm>
            <a:off x="9520711" y="2214663"/>
            <a:ext cx="1142666" cy="114267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279400" dist="342900" dir="5400000" sx="88000" sy="88000" algn="t" rotWithShape="0">
              <a:schemeClr val="accent1">
                <a:alpha val="4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9pPr>
          </a:lstStyle>
          <a:p>
            <a:pPr algn="ctr"/>
            <a:endParaRPr lang="zh-CN" altLang="en-US" sz="240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Shape9">
            <a:extLst>
              <a:ext uri="{FF2B5EF4-FFF2-40B4-BE49-F238E27FC236}">
                <a16:creationId xmlns:a16="http://schemas.microsoft.com/office/drawing/2014/main" id="{387AB462-A38B-EBDC-7975-FDA95390EC9A}"/>
              </a:ext>
            </a:extLst>
          </p:cNvPr>
          <p:cNvSpPr/>
          <p:nvPr/>
        </p:nvSpPr>
        <p:spPr>
          <a:xfrm>
            <a:off x="9840279" y="2519917"/>
            <a:ext cx="513052" cy="502715"/>
          </a:xfrm>
          <a:custGeom>
            <a:avLst/>
            <a:gdLst>
              <a:gd name="connsiteX0" fmla="*/ 1376243 w 1512887"/>
              <a:gd name="connsiteY0" fmla="*/ 993974 h 1482407"/>
              <a:gd name="connsiteX1" fmla="*/ 1495901 w 1512887"/>
              <a:gd name="connsiteY1" fmla="*/ 1060490 h 1482407"/>
              <a:gd name="connsiteX2" fmla="*/ 756444 w 1512887"/>
              <a:gd name="connsiteY2" fmla="*/ 1482408 h 1482407"/>
              <a:gd name="connsiteX3" fmla="*/ 4167 w 1512887"/>
              <a:gd name="connsiteY3" fmla="*/ 1060490 h 1482407"/>
              <a:gd name="connsiteX4" fmla="*/ 124698 w 1512887"/>
              <a:gd name="connsiteY4" fmla="*/ 993974 h 1482407"/>
              <a:gd name="connsiteX5" fmla="*/ 756404 w 1512887"/>
              <a:gd name="connsiteY5" fmla="*/ 1344970 h 1482407"/>
              <a:gd name="connsiteX6" fmla="*/ 1376243 w 1512887"/>
              <a:gd name="connsiteY6" fmla="*/ 993974 h 1482407"/>
              <a:gd name="connsiteX7" fmla="*/ 1376243 w 1512887"/>
              <a:gd name="connsiteY7" fmla="*/ 676473 h 1482407"/>
              <a:gd name="connsiteX8" fmla="*/ 1495901 w 1512887"/>
              <a:gd name="connsiteY8" fmla="*/ 742990 h 1482407"/>
              <a:gd name="connsiteX9" fmla="*/ 756444 w 1512887"/>
              <a:gd name="connsiteY9" fmla="*/ 1164908 h 1482407"/>
              <a:gd name="connsiteX10" fmla="*/ 4167 w 1512887"/>
              <a:gd name="connsiteY10" fmla="*/ 742990 h 1482407"/>
              <a:gd name="connsiteX11" fmla="*/ 124698 w 1512887"/>
              <a:gd name="connsiteY11" fmla="*/ 676473 h 1482407"/>
              <a:gd name="connsiteX12" fmla="*/ 756404 w 1512887"/>
              <a:gd name="connsiteY12" fmla="*/ 1027470 h 1482407"/>
              <a:gd name="connsiteX13" fmla="*/ 1376243 w 1512887"/>
              <a:gd name="connsiteY13" fmla="*/ 676473 h 1482407"/>
              <a:gd name="connsiteX14" fmla="*/ 756444 w 1512887"/>
              <a:gd name="connsiteY14" fmla="*/ 40 h 1482407"/>
              <a:gd name="connsiteX15" fmla="*/ 1512888 w 1512887"/>
              <a:gd name="connsiteY15" fmla="*/ 425490 h 1482407"/>
              <a:gd name="connsiteX16" fmla="*/ 756444 w 1512887"/>
              <a:gd name="connsiteY16" fmla="*/ 850979 h 1482407"/>
              <a:gd name="connsiteX17" fmla="*/ 0 w 1512887"/>
              <a:gd name="connsiteY17" fmla="*/ 425490 h 1482407"/>
              <a:gd name="connsiteX18" fmla="*/ 756444 w 1512887"/>
              <a:gd name="connsiteY18" fmla="*/ 0 h 1482407"/>
              <a:gd name="connsiteX19" fmla="*/ 756444 w 1512887"/>
              <a:gd name="connsiteY19" fmla="*/ 136644 h 1482407"/>
              <a:gd name="connsiteX20" fmla="*/ 242848 w 1512887"/>
              <a:gd name="connsiteY20" fmla="*/ 425490 h 1482407"/>
              <a:gd name="connsiteX21" fmla="*/ 756444 w 1512887"/>
              <a:gd name="connsiteY21" fmla="*/ 714335 h 1482407"/>
              <a:gd name="connsiteX22" fmla="*/ 1270000 w 1512887"/>
              <a:gd name="connsiteY22" fmla="*/ 425490 h 1482407"/>
              <a:gd name="connsiteX23" fmla="*/ 756444 w 1512887"/>
              <a:gd name="connsiteY23" fmla="*/ 136604 h 14824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512887" h="1482407">
                <a:moveTo>
                  <a:pt x="1376243" y="993974"/>
                </a:moveTo>
                <a:lnTo>
                  <a:pt x="1495901" y="1060490"/>
                </a:lnTo>
                <a:lnTo>
                  <a:pt x="756444" y="1482408"/>
                </a:lnTo>
                <a:lnTo>
                  <a:pt x="4167" y="1060490"/>
                </a:lnTo>
                <a:lnTo>
                  <a:pt x="124698" y="993974"/>
                </a:lnTo>
                <a:lnTo>
                  <a:pt x="756404" y="1344970"/>
                </a:lnTo>
                <a:lnTo>
                  <a:pt x="1376243" y="993974"/>
                </a:lnTo>
                <a:close/>
                <a:moveTo>
                  <a:pt x="1376243" y="676473"/>
                </a:moveTo>
                <a:lnTo>
                  <a:pt x="1495901" y="742990"/>
                </a:lnTo>
                <a:lnTo>
                  <a:pt x="756444" y="1164908"/>
                </a:lnTo>
                <a:lnTo>
                  <a:pt x="4167" y="742990"/>
                </a:lnTo>
                <a:lnTo>
                  <a:pt x="124698" y="676473"/>
                </a:lnTo>
                <a:lnTo>
                  <a:pt x="756404" y="1027470"/>
                </a:lnTo>
                <a:lnTo>
                  <a:pt x="1376243" y="676473"/>
                </a:lnTo>
                <a:close/>
                <a:moveTo>
                  <a:pt x="756444" y="40"/>
                </a:moveTo>
                <a:lnTo>
                  <a:pt x="1512888" y="425490"/>
                </a:lnTo>
                <a:lnTo>
                  <a:pt x="756444" y="850979"/>
                </a:lnTo>
                <a:lnTo>
                  <a:pt x="0" y="425490"/>
                </a:lnTo>
                <a:lnTo>
                  <a:pt x="756444" y="0"/>
                </a:lnTo>
                <a:close/>
                <a:moveTo>
                  <a:pt x="756444" y="136644"/>
                </a:moveTo>
                <a:lnTo>
                  <a:pt x="242848" y="425490"/>
                </a:lnTo>
                <a:lnTo>
                  <a:pt x="756444" y="714335"/>
                </a:lnTo>
                <a:lnTo>
                  <a:pt x="1270000" y="425490"/>
                </a:lnTo>
                <a:lnTo>
                  <a:pt x="756444" y="136604"/>
                </a:lnTo>
                <a:close/>
              </a:path>
            </a:pathLst>
          </a:custGeom>
          <a:solidFill>
            <a:schemeClr val="tx2"/>
          </a:solidFill>
          <a:ln w="1860" cap="flat">
            <a:noFill/>
            <a:prstDash val="solid"/>
            <a:miter/>
          </a:ln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Text17">
            <a:extLst>
              <a:ext uri="{FF2B5EF4-FFF2-40B4-BE49-F238E27FC236}">
                <a16:creationId xmlns:a16="http://schemas.microsoft.com/office/drawing/2014/main" id="{774F7FE9-FC6E-C32A-3738-402750C3D8E5}"/>
              </a:ext>
            </a:extLst>
          </p:cNvPr>
          <p:cNvSpPr txBox="1"/>
          <p:nvPr>
            <p:custDataLst>
              <p:tags r:id="rId11"/>
            </p:custDataLst>
          </p:nvPr>
        </p:nvSpPr>
        <p:spPr>
          <a:xfrm>
            <a:off x="347808" y="305152"/>
            <a:ext cx="11496384" cy="720348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3200" b="1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charset="-122"/>
                <a:sym typeface="思源黑体 CN" panose="020B0500000000000000" pitchFamily="34" charset="-122"/>
              </a:rPr>
              <a:t>创新点与设计优点</a:t>
            </a:r>
          </a:p>
        </p:txBody>
      </p:sp>
    </p:spTree>
    <p:custDataLst>
      <p:tags r:id="rId1"/>
    </p:custData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catalo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hape 2">
            <a:extLst>
              <a:ext uri="{FF2B5EF4-FFF2-40B4-BE49-F238E27FC236}">
                <a16:creationId xmlns:a16="http://schemas.microsoft.com/office/drawing/2014/main" id="{452DFFD0-AC11-D329-277D-ED40874D8913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3" name="矩形 32">
            <a:extLst>
              <a:ext uri="{FF2B5EF4-FFF2-40B4-BE49-F238E27FC236}">
                <a16:creationId xmlns:a16="http://schemas.microsoft.com/office/drawing/2014/main" id="{5B1A1DB1-2BEA-8703-2023-6CFC710BE83E}"/>
              </a:ext>
            </a:extLst>
          </p:cNvPr>
          <p:cNvSpPr/>
          <p:nvPr/>
        </p:nvSpPr>
        <p:spPr>
          <a:xfrm rot="16200000">
            <a:off x="2663825" y="-2667318"/>
            <a:ext cx="6863715" cy="12192635"/>
          </a:xfrm>
          <a:prstGeom prst="rect">
            <a:avLst/>
          </a:prstGeom>
          <a:solidFill>
            <a:schemeClr val="accent1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6" name="文本框 26">
            <a:extLst>
              <a:ext uri="{FF2B5EF4-FFF2-40B4-BE49-F238E27FC236}">
                <a16:creationId xmlns:a16="http://schemas.microsoft.com/office/drawing/2014/main" id="{30256E1C-7900-6DAD-F7E4-F2FE4B8F203D}"/>
              </a:ext>
            </a:extLst>
          </p:cNvPr>
          <p:cNvSpPr txBox="1"/>
          <p:nvPr/>
        </p:nvSpPr>
        <p:spPr>
          <a:xfrm>
            <a:off x="712801" y="2781702"/>
            <a:ext cx="1591918" cy="92333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4800" b="1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sp>
        <p:nvSpPr>
          <p:cNvPr id="7" name="文本框 27">
            <a:extLst>
              <a:ext uri="{FF2B5EF4-FFF2-40B4-BE49-F238E27FC236}">
                <a16:creationId xmlns:a16="http://schemas.microsoft.com/office/drawing/2014/main" id="{209962D2-6D20-AA11-88D4-67949E8883F4}"/>
              </a:ext>
            </a:extLst>
          </p:cNvPr>
          <p:cNvSpPr txBox="1"/>
          <p:nvPr/>
        </p:nvSpPr>
        <p:spPr>
          <a:xfrm>
            <a:off x="712801" y="3705032"/>
            <a:ext cx="1591918" cy="369332"/>
          </a:xfrm>
          <a:prstGeom prst="rect">
            <a:avLst/>
          </a:prstGeom>
          <a:noFill/>
        </p:spPr>
        <p:txBody>
          <a:bodyPr wrap="square" rtlCol="0">
            <a:normAutofit fontScale="95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</a:t>
            </a:r>
            <a:endParaRPr lang="en-US" altLang="zh-CN" sz="1800" i="1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任意多边形 38">
            <a:extLst>
              <a:ext uri="{FF2B5EF4-FFF2-40B4-BE49-F238E27FC236}">
                <a16:creationId xmlns:a16="http://schemas.microsoft.com/office/drawing/2014/main" id="{7FAE9B75-6D2F-32E7-AC02-65F6655494BB}"/>
              </a:ext>
            </a:extLst>
          </p:cNvPr>
          <p:cNvSpPr/>
          <p:nvPr/>
        </p:nvSpPr>
        <p:spPr>
          <a:xfrm>
            <a:off x="2926080" y="-30798"/>
            <a:ext cx="9265920" cy="6891655"/>
          </a:xfrm>
          <a:custGeom>
            <a:avLst/>
            <a:gdLst>
              <a:gd name="adj" fmla="val 5832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4592" h="10853">
                <a:moveTo>
                  <a:pt x="633" y="0"/>
                </a:moveTo>
                <a:lnTo>
                  <a:pt x="14592" y="0"/>
                </a:lnTo>
                <a:lnTo>
                  <a:pt x="14592" y="10853"/>
                </a:lnTo>
                <a:lnTo>
                  <a:pt x="633" y="10853"/>
                </a:lnTo>
                <a:cubicBezTo>
                  <a:pt x="283" y="10853"/>
                  <a:pt x="0" y="10570"/>
                  <a:pt x="0" y="10220"/>
                </a:cubicBezTo>
                <a:lnTo>
                  <a:pt x="0" y="633"/>
                </a:lnTo>
                <a:cubicBezTo>
                  <a:pt x="0" y="283"/>
                  <a:pt x="283" y="0"/>
                  <a:pt x="63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grpSp>
        <p:nvGrpSpPr>
          <p:cNvPr id="9" name="Text4">
            <a:extLst>
              <a:ext uri="{FF2B5EF4-FFF2-40B4-BE49-F238E27FC236}">
                <a16:creationId xmlns:a16="http://schemas.microsoft.com/office/drawing/2014/main" id="{76FF77DA-B43D-1FE6-AA07-300081A0AFBA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4366178" y="1170939"/>
            <a:ext cx="3189061" cy="1463150"/>
            <a:chOff x="2757713" y="1890118"/>
            <a:chExt cx="3189061" cy="1434946"/>
          </a:xfrm>
        </p:grpSpPr>
        <p:sp>
          <p:nvSpPr>
            <p:cNvPr id="30" name="Text1">
              <a:extLst>
                <a:ext uri="{FF2B5EF4-FFF2-40B4-BE49-F238E27FC236}">
                  <a16:creationId xmlns:a16="http://schemas.microsoft.com/office/drawing/2014/main" id="{34DC2A3C-3CC6-9F9C-F38E-AA5BBE628730}"/>
                </a:ext>
              </a:extLst>
            </p:cNvPr>
            <p:cNvSpPr txBox="1"/>
            <p:nvPr>
              <p:custDataLst>
                <p:tags r:id="rId19"/>
              </p:custDataLst>
            </p:nvPr>
          </p:nvSpPr>
          <p:spPr>
            <a:xfrm>
              <a:off x="2757714" y="2905780"/>
              <a:ext cx="3189060" cy="419284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en-US" altLang="ko-KR" sz="100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课设选题背景意义，引导创新发展。</a:t>
              </a:r>
            </a:p>
          </p:txBody>
        </p:sp>
        <p:sp>
          <p:nvSpPr>
            <p:cNvPr id="31" name="Text2">
              <a:extLst>
                <a:ext uri="{FF2B5EF4-FFF2-40B4-BE49-F238E27FC236}">
                  <a16:creationId xmlns:a16="http://schemas.microsoft.com/office/drawing/2014/main" id="{FDA68B70-2D59-2381-4293-C489773164AB}"/>
                </a:ext>
              </a:extLst>
            </p:cNvPr>
            <p:cNvSpPr txBox="1"/>
            <p:nvPr>
              <p:custDataLst>
                <p:tags r:id="rId20"/>
              </p:custDataLst>
            </p:nvPr>
          </p:nvSpPr>
          <p:spPr>
            <a:xfrm>
              <a:off x="2757713" y="2474893"/>
              <a:ext cx="3189061" cy="369332"/>
            </a:xfrm>
            <a:prstGeom prst="rect">
              <a:avLst/>
            </a:prstGeom>
          </p:spPr>
          <p:txBody>
            <a:bodyPr wrap="square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b="1" dirty="0" err="1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课设选题的背景与意义</a:t>
              </a:r>
              <a:endParaRPr lang="en-US" altLang="ko-KR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Text3">
              <a:extLst>
                <a:ext uri="{FF2B5EF4-FFF2-40B4-BE49-F238E27FC236}">
                  <a16:creationId xmlns:a16="http://schemas.microsoft.com/office/drawing/2014/main" id="{0CF27BFF-DD76-CBD4-071F-A55794237649}"/>
                </a:ext>
              </a:extLst>
            </p:cNvPr>
            <p:cNvSpPr txBox="1"/>
            <p:nvPr>
              <p:custDataLst>
                <p:tags r:id="rId21"/>
              </p:custDataLst>
            </p:nvPr>
          </p:nvSpPr>
          <p:spPr>
            <a:xfrm>
              <a:off x="2757714" y="1890118"/>
              <a:ext cx="1776103" cy="584775"/>
            </a:xfrm>
            <a:prstGeom prst="rect">
              <a:avLst/>
            </a:prstGeom>
          </p:spPr>
          <p:txBody>
            <a:bodyPr wrap="none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2800" b="1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01</a:t>
              </a:r>
            </a:p>
          </p:txBody>
        </p:sp>
      </p:grpSp>
      <p:grpSp>
        <p:nvGrpSpPr>
          <p:cNvPr id="10" name="Text8">
            <a:extLst>
              <a:ext uri="{FF2B5EF4-FFF2-40B4-BE49-F238E27FC236}">
                <a16:creationId xmlns:a16="http://schemas.microsoft.com/office/drawing/2014/main" id="{9967176C-B917-3255-B06D-EA5E455BB618}"/>
              </a:ext>
            </a:extLst>
          </p:cNvPr>
          <p:cNvGrpSpPr/>
          <p:nvPr>
            <p:custDataLst>
              <p:tags r:id="rId3"/>
            </p:custDataLst>
          </p:nvPr>
        </p:nvGrpSpPr>
        <p:grpSpPr>
          <a:xfrm>
            <a:off x="4366178" y="2749659"/>
            <a:ext cx="3189061" cy="1463040"/>
            <a:chOff x="2757713" y="1890118"/>
            <a:chExt cx="3189061" cy="1434946"/>
          </a:xfrm>
        </p:grpSpPr>
        <p:sp>
          <p:nvSpPr>
            <p:cNvPr id="27" name="Text5">
              <a:extLst>
                <a:ext uri="{FF2B5EF4-FFF2-40B4-BE49-F238E27FC236}">
                  <a16:creationId xmlns:a16="http://schemas.microsoft.com/office/drawing/2014/main" id="{B16E14E6-05D0-47E4-F0A9-BEF38AF3F0B9}"/>
                </a:ext>
              </a:extLst>
            </p:cNvPr>
            <p:cNvSpPr txBox="1"/>
            <p:nvPr>
              <p:custDataLst>
                <p:tags r:id="rId16"/>
              </p:custDataLst>
            </p:nvPr>
          </p:nvSpPr>
          <p:spPr>
            <a:xfrm>
              <a:off x="2757714" y="2905780"/>
              <a:ext cx="3189060" cy="419284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en-US" altLang="ko-KR" sz="100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深度学习方法，通过优化算法提升学习效果。</a:t>
              </a:r>
            </a:p>
          </p:txBody>
        </p:sp>
        <p:sp>
          <p:nvSpPr>
            <p:cNvPr id="28" name="Text6">
              <a:extLst>
                <a:ext uri="{FF2B5EF4-FFF2-40B4-BE49-F238E27FC236}">
                  <a16:creationId xmlns:a16="http://schemas.microsoft.com/office/drawing/2014/main" id="{59EE2680-1847-E3B7-7297-0E9666C8113B}"/>
                </a:ext>
              </a:extLst>
            </p:cNvPr>
            <p:cNvSpPr txBox="1"/>
            <p:nvPr>
              <p:custDataLst>
                <p:tags r:id="rId17"/>
              </p:custDataLst>
            </p:nvPr>
          </p:nvSpPr>
          <p:spPr>
            <a:xfrm>
              <a:off x="2757713" y="2474893"/>
              <a:ext cx="3189061" cy="369332"/>
            </a:xfrm>
            <a:prstGeom prst="rect">
              <a:avLst/>
            </a:prstGeom>
          </p:spPr>
          <p:txBody>
            <a:bodyPr wrap="square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b="1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深度学习方法的实施</a:t>
              </a:r>
            </a:p>
          </p:txBody>
        </p:sp>
        <p:sp>
          <p:nvSpPr>
            <p:cNvPr id="29" name="Text7">
              <a:extLst>
                <a:ext uri="{FF2B5EF4-FFF2-40B4-BE49-F238E27FC236}">
                  <a16:creationId xmlns:a16="http://schemas.microsoft.com/office/drawing/2014/main" id="{90973D0B-D684-5F32-8124-21DF3FC8B325}"/>
                </a:ext>
              </a:extLst>
            </p:cNvPr>
            <p:cNvSpPr txBox="1"/>
            <p:nvPr>
              <p:custDataLst>
                <p:tags r:id="rId18"/>
              </p:custDataLst>
            </p:nvPr>
          </p:nvSpPr>
          <p:spPr>
            <a:xfrm>
              <a:off x="2757714" y="1890118"/>
              <a:ext cx="1776103" cy="584775"/>
            </a:xfrm>
            <a:prstGeom prst="rect">
              <a:avLst/>
            </a:prstGeom>
          </p:spPr>
          <p:txBody>
            <a:bodyPr wrap="none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2800" b="1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03</a:t>
              </a:r>
            </a:p>
          </p:txBody>
        </p:sp>
      </p:grpSp>
      <p:grpSp>
        <p:nvGrpSpPr>
          <p:cNvPr id="11" name="Text12">
            <a:extLst>
              <a:ext uri="{FF2B5EF4-FFF2-40B4-BE49-F238E27FC236}">
                <a16:creationId xmlns:a16="http://schemas.microsoft.com/office/drawing/2014/main" id="{97DE2B09-E5F6-2275-F2A3-9C3E7C334731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4366178" y="4328269"/>
            <a:ext cx="3189061" cy="1463040"/>
            <a:chOff x="2757713" y="1890118"/>
            <a:chExt cx="3189061" cy="1434946"/>
          </a:xfrm>
        </p:grpSpPr>
        <p:sp>
          <p:nvSpPr>
            <p:cNvPr id="24" name="Text9">
              <a:extLst>
                <a:ext uri="{FF2B5EF4-FFF2-40B4-BE49-F238E27FC236}">
                  <a16:creationId xmlns:a16="http://schemas.microsoft.com/office/drawing/2014/main" id="{B803BD9D-FB3A-0975-B64B-C719DDA5AEB0}"/>
                </a:ext>
              </a:extLst>
            </p:cNvPr>
            <p:cNvSpPr txBox="1"/>
            <p:nvPr>
              <p:custDataLst>
                <p:tags r:id="rId13"/>
              </p:custDataLst>
            </p:nvPr>
          </p:nvSpPr>
          <p:spPr>
            <a:xfrm>
              <a:off x="2757714" y="2905780"/>
              <a:ext cx="3189060" cy="419284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en-US" altLang="ko-KR" sz="100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课程设计亮点与展望：注重实践，期待未来更多创新。</a:t>
              </a:r>
            </a:p>
          </p:txBody>
        </p:sp>
        <p:sp>
          <p:nvSpPr>
            <p:cNvPr id="25" name="Text10">
              <a:extLst>
                <a:ext uri="{FF2B5EF4-FFF2-40B4-BE49-F238E27FC236}">
                  <a16:creationId xmlns:a16="http://schemas.microsoft.com/office/drawing/2014/main" id="{3A8488D4-F825-AD5A-8119-43ECC4E46A3D}"/>
                </a:ext>
              </a:extLst>
            </p:cNvPr>
            <p:cNvSpPr txBox="1"/>
            <p:nvPr>
              <p:custDataLst>
                <p:tags r:id="rId14"/>
              </p:custDataLst>
            </p:nvPr>
          </p:nvSpPr>
          <p:spPr>
            <a:xfrm>
              <a:off x="2757713" y="2474893"/>
              <a:ext cx="3189061" cy="369332"/>
            </a:xfrm>
            <a:prstGeom prst="rect">
              <a:avLst/>
            </a:prstGeom>
          </p:spPr>
          <p:txBody>
            <a:bodyPr wrap="square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b="1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课程设计亮点与展望</a:t>
              </a:r>
            </a:p>
          </p:txBody>
        </p:sp>
        <p:sp>
          <p:nvSpPr>
            <p:cNvPr id="26" name="Text11">
              <a:extLst>
                <a:ext uri="{FF2B5EF4-FFF2-40B4-BE49-F238E27FC236}">
                  <a16:creationId xmlns:a16="http://schemas.microsoft.com/office/drawing/2014/main" id="{163A0004-71DC-06E7-905A-4EDEB1CDD0F0}"/>
                </a:ext>
              </a:extLst>
            </p:cNvPr>
            <p:cNvSpPr txBox="1"/>
            <p:nvPr>
              <p:custDataLst>
                <p:tags r:id="rId15"/>
              </p:custDataLst>
            </p:nvPr>
          </p:nvSpPr>
          <p:spPr>
            <a:xfrm>
              <a:off x="2757714" y="1890118"/>
              <a:ext cx="1776103" cy="584775"/>
            </a:xfrm>
            <a:prstGeom prst="rect">
              <a:avLst/>
            </a:prstGeom>
          </p:spPr>
          <p:txBody>
            <a:bodyPr wrap="none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2800" b="1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05</a:t>
              </a:r>
            </a:p>
          </p:txBody>
        </p:sp>
      </p:grpSp>
      <p:grpSp>
        <p:nvGrpSpPr>
          <p:cNvPr id="12" name="Text16">
            <a:extLst>
              <a:ext uri="{FF2B5EF4-FFF2-40B4-BE49-F238E27FC236}">
                <a16:creationId xmlns:a16="http://schemas.microsoft.com/office/drawing/2014/main" id="{3C59D945-81A4-4A39-3990-994B7E7DF714}"/>
              </a:ext>
            </a:extLst>
          </p:cNvPr>
          <p:cNvGrpSpPr/>
          <p:nvPr>
            <p:custDataLst>
              <p:tags r:id="rId5"/>
            </p:custDataLst>
          </p:nvPr>
        </p:nvGrpSpPr>
        <p:grpSpPr>
          <a:xfrm>
            <a:off x="7754579" y="1172209"/>
            <a:ext cx="3189061" cy="1463150"/>
            <a:chOff x="2757713" y="1890118"/>
            <a:chExt cx="3189061" cy="1434946"/>
          </a:xfrm>
        </p:grpSpPr>
        <p:sp>
          <p:nvSpPr>
            <p:cNvPr id="21" name="Text13">
              <a:extLst>
                <a:ext uri="{FF2B5EF4-FFF2-40B4-BE49-F238E27FC236}">
                  <a16:creationId xmlns:a16="http://schemas.microsoft.com/office/drawing/2014/main" id="{8C964C83-DCC3-D36B-A4F2-B088310D705D}"/>
                </a:ext>
              </a:extLst>
            </p:cNvPr>
            <p:cNvSpPr txBox="1"/>
            <p:nvPr>
              <p:custDataLst>
                <p:tags r:id="rId10"/>
              </p:custDataLst>
            </p:nvPr>
          </p:nvSpPr>
          <p:spPr>
            <a:xfrm>
              <a:off x="2757714" y="2905780"/>
              <a:ext cx="3189060" cy="419284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en-US" altLang="ko-KR" sz="100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数据集分析是处理方法的关键，从数据中挖掘出有价值的信息。</a:t>
              </a:r>
            </a:p>
          </p:txBody>
        </p:sp>
        <p:sp>
          <p:nvSpPr>
            <p:cNvPr id="22" name="Text14">
              <a:extLst>
                <a:ext uri="{FF2B5EF4-FFF2-40B4-BE49-F238E27FC236}">
                  <a16:creationId xmlns:a16="http://schemas.microsoft.com/office/drawing/2014/main" id="{A7747665-3E5A-A98B-C43C-72E4D753B973}"/>
                </a:ext>
              </a:extLst>
            </p:cNvPr>
            <p:cNvSpPr txBox="1"/>
            <p:nvPr>
              <p:custDataLst>
                <p:tags r:id="rId11"/>
              </p:custDataLst>
            </p:nvPr>
          </p:nvSpPr>
          <p:spPr>
            <a:xfrm>
              <a:off x="2757713" y="2474893"/>
              <a:ext cx="3189061" cy="369332"/>
            </a:xfrm>
            <a:prstGeom prst="rect">
              <a:avLst/>
            </a:prstGeom>
          </p:spPr>
          <p:txBody>
            <a:bodyPr wrap="square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b="1" dirty="0" err="1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数据集分析与处理方法</a:t>
              </a:r>
              <a:endParaRPr lang="en-US" altLang="ko-KR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" name="Text15">
              <a:extLst>
                <a:ext uri="{FF2B5EF4-FFF2-40B4-BE49-F238E27FC236}">
                  <a16:creationId xmlns:a16="http://schemas.microsoft.com/office/drawing/2014/main" id="{D79E677E-1C99-1AD2-AD4C-E09D5CA7DDBA}"/>
                </a:ext>
              </a:extLst>
            </p:cNvPr>
            <p:cNvSpPr txBox="1"/>
            <p:nvPr>
              <p:custDataLst>
                <p:tags r:id="rId12"/>
              </p:custDataLst>
            </p:nvPr>
          </p:nvSpPr>
          <p:spPr>
            <a:xfrm>
              <a:off x="2757714" y="1890118"/>
              <a:ext cx="1776103" cy="584775"/>
            </a:xfrm>
            <a:prstGeom prst="rect">
              <a:avLst/>
            </a:prstGeom>
          </p:spPr>
          <p:txBody>
            <a:bodyPr wrap="none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2800" b="1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02</a:t>
              </a:r>
            </a:p>
          </p:txBody>
        </p:sp>
      </p:grpSp>
      <p:grpSp>
        <p:nvGrpSpPr>
          <p:cNvPr id="13" name="Text20">
            <a:extLst>
              <a:ext uri="{FF2B5EF4-FFF2-40B4-BE49-F238E27FC236}">
                <a16:creationId xmlns:a16="http://schemas.microsoft.com/office/drawing/2014/main" id="{1F79A336-97EA-7F06-12FB-96D9CBF1FDA6}"/>
              </a:ext>
            </a:extLst>
          </p:cNvPr>
          <p:cNvGrpSpPr/>
          <p:nvPr>
            <p:custDataLst>
              <p:tags r:id="rId6"/>
            </p:custDataLst>
          </p:nvPr>
        </p:nvGrpSpPr>
        <p:grpSpPr>
          <a:xfrm>
            <a:off x="7754579" y="2750929"/>
            <a:ext cx="3189061" cy="1463040"/>
            <a:chOff x="2757713" y="1890118"/>
            <a:chExt cx="3189061" cy="1434946"/>
          </a:xfrm>
        </p:grpSpPr>
        <p:sp>
          <p:nvSpPr>
            <p:cNvPr id="18" name="Text17">
              <a:extLst>
                <a:ext uri="{FF2B5EF4-FFF2-40B4-BE49-F238E27FC236}">
                  <a16:creationId xmlns:a16="http://schemas.microsoft.com/office/drawing/2014/main" id="{11210A09-929F-9050-C5F5-DE4D39DC29DA}"/>
                </a:ext>
              </a:extLst>
            </p:cNvPr>
            <p:cNvSpPr txBox="1"/>
            <p:nvPr>
              <p:custDataLst>
                <p:tags r:id="rId7"/>
              </p:custDataLst>
            </p:nvPr>
          </p:nvSpPr>
          <p:spPr>
            <a:xfrm>
              <a:off x="2757714" y="2905780"/>
              <a:ext cx="3189060" cy="419284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en-US" altLang="ko-KR" sz="100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模型评估与风险预测，关乎决策的准确性。</a:t>
              </a:r>
            </a:p>
          </p:txBody>
        </p:sp>
        <p:sp>
          <p:nvSpPr>
            <p:cNvPr id="19" name="Text18">
              <a:extLst>
                <a:ext uri="{FF2B5EF4-FFF2-40B4-BE49-F238E27FC236}">
                  <a16:creationId xmlns:a16="http://schemas.microsoft.com/office/drawing/2014/main" id="{3EB8F234-F2D3-AAFF-3BE9-AD3DE792A681}"/>
                </a:ext>
              </a:extLst>
            </p:cNvPr>
            <p:cNvSpPr txBox="1"/>
            <p:nvPr>
              <p:custDataLst>
                <p:tags r:id="rId8"/>
              </p:custDataLst>
            </p:nvPr>
          </p:nvSpPr>
          <p:spPr>
            <a:xfrm>
              <a:off x="2757713" y="2474893"/>
              <a:ext cx="3189061" cy="369332"/>
            </a:xfrm>
            <a:prstGeom prst="rect">
              <a:avLst/>
            </a:prstGeom>
          </p:spPr>
          <p:txBody>
            <a:bodyPr wrap="square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b="1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模型评估与风险预测</a:t>
              </a:r>
            </a:p>
          </p:txBody>
        </p:sp>
        <p:sp>
          <p:nvSpPr>
            <p:cNvPr id="20" name="Text19">
              <a:extLst>
                <a:ext uri="{FF2B5EF4-FFF2-40B4-BE49-F238E27FC236}">
                  <a16:creationId xmlns:a16="http://schemas.microsoft.com/office/drawing/2014/main" id="{5ACD5106-2F24-619E-C441-5A4BBC123A08}"/>
                </a:ext>
              </a:extLst>
            </p:cNvPr>
            <p:cNvSpPr txBox="1"/>
            <p:nvPr>
              <p:custDataLst>
                <p:tags r:id="rId9"/>
              </p:custDataLst>
            </p:nvPr>
          </p:nvSpPr>
          <p:spPr>
            <a:xfrm>
              <a:off x="2757714" y="1890118"/>
              <a:ext cx="1776103" cy="584775"/>
            </a:xfrm>
            <a:prstGeom prst="rect">
              <a:avLst/>
            </a:prstGeom>
          </p:spPr>
          <p:txBody>
            <a:bodyPr wrap="none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2800" b="1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04</a:t>
              </a:r>
            </a:p>
          </p:txBody>
        </p:sp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724252CA-23BA-FB48-5055-C7A8ED52FBB2}"/>
              </a:ext>
            </a:extLst>
          </p:cNvPr>
          <p:cNvGrpSpPr/>
          <p:nvPr/>
        </p:nvGrpSpPr>
        <p:grpSpPr>
          <a:xfrm>
            <a:off x="10970317" y="6188867"/>
            <a:ext cx="466871" cy="220306"/>
            <a:chOff x="652066" y="240632"/>
            <a:chExt cx="611250" cy="232075"/>
          </a:xfrm>
          <a:solidFill>
            <a:schemeClr val="tx1"/>
          </a:solidFill>
        </p:grpSpPr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DA2008AF-068C-8B9A-F165-37796195CD08}"/>
                </a:ext>
              </a:extLst>
            </p:cNvPr>
            <p:cNvSpPr/>
            <p:nvPr/>
          </p:nvSpPr>
          <p:spPr>
            <a:xfrm>
              <a:off x="652616" y="240632"/>
              <a:ext cx="610700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945810D3-1B91-BEB1-1D25-9E420D7B67E4}"/>
                </a:ext>
              </a:extLst>
            </p:cNvPr>
            <p:cNvSpPr/>
            <p:nvPr/>
          </p:nvSpPr>
          <p:spPr>
            <a:xfrm>
              <a:off x="652066" y="333810"/>
              <a:ext cx="610700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5F404D4B-C633-22B4-A4BE-08D5D5E42AF2}"/>
                </a:ext>
              </a:extLst>
            </p:cNvPr>
            <p:cNvSpPr/>
            <p:nvPr/>
          </p:nvSpPr>
          <p:spPr>
            <a:xfrm>
              <a:off x="652066" y="426988"/>
              <a:ext cx="610700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49955390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任意多边形: 形状 3">
            <a:extLst>
              <a:ext uri="{FF2B5EF4-FFF2-40B4-BE49-F238E27FC236}">
                <a16:creationId xmlns:a16="http://schemas.microsoft.com/office/drawing/2014/main" id="{9E9CF473-2E0B-1746-41F1-5515A4554254}"/>
              </a:ext>
            </a:extLst>
          </p:cNvPr>
          <p:cNvSpPr/>
          <p:nvPr>
            <p:custDataLst>
              <p:tags r:id="rId2"/>
            </p:custDataLst>
          </p:nvPr>
        </p:nvSpPr>
        <p:spPr bwMode="auto">
          <a:xfrm flipH="1">
            <a:off x="7199309" y="6075947"/>
            <a:ext cx="4992689" cy="782053"/>
          </a:xfrm>
          <a:custGeom>
            <a:avLst/>
            <a:gdLst>
              <a:gd name="connsiteX0" fmla="*/ 3111560 w 10144693"/>
              <a:gd name="connsiteY0" fmla="*/ 0 h 1589062"/>
              <a:gd name="connsiteX1" fmla="*/ 2541568 w 10144693"/>
              <a:gd name="connsiteY1" fmla="*/ 74246 h 1589062"/>
              <a:gd name="connsiteX2" fmla="*/ 2541568 w 10144693"/>
              <a:gd name="connsiteY2" fmla="*/ 1075176 h 1589062"/>
              <a:gd name="connsiteX3" fmla="*/ 2486110 w 10144693"/>
              <a:gd name="connsiteY3" fmla="*/ 1075176 h 1589062"/>
              <a:gd name="connsiteX4" fmla="*/ 2486110 w 10144693"/>
              <a:gd name="connsiteY4" fmla="*/ 885440 h 1589062"/>
              <a:gd name="connsiteX5" fmla="*/ 2427571 w 10144693"/>
              <a:gd name="connsiteY5" fmla="*/ 885440 h 1589062"/>
              <a:gd name="connsiteX6" fmla="*/ 2427571 w 10144693"/>
              <a:gd name="connsiteY6" fmla="*/ 805695 h 1589062"/>
              <a:gd name="connsiteX7" fmla="*/ 2372112 w 10144693"/>
              <a:gd name="connsiteY7" fmla="*/ 805695 h 1589062"/>
              <a:gd name="connsiteX8" fmla="*/ 2372112 w 10144693"/>
              <a:gd name="connsiteY8" fmla="*/ 761699 h 1589062"/>
              <a:gd name="connsiteX9" fmla="*/ 1601852 w 10144693"/>
              <a:gd name="connsiteY9" fmla="*/ 764447 h 1589062"/>
              <a:gd name="connsiteX10" fmla="*/ 1601852 w 10144693"/>
              <a:gd name="connsiteY10" fmla="*/ 816695 h 1589062"/>
              <a:gd name="connsiteX11" fmla="*/ 1561799 w 10144693"/>
              <a:gd name="connsiteY11" fmla="*/ 816695 h 1589062"/>
              <a:gd name="connsiteX12" fmla="*/ 1561799 w 10144693"/>
              <a:gd name="connsiteY12" fmla="*/ 885440 h 1589062"/>
              <a:gd name="connsiteX13" fmla="*/ 1466285 w 10144693"/>
              <a:gd name="connsiteY13" fmla="*/ 885440 h 1589062"/>
              <a:gd name="connsiteX14" fmla="*/ 1466285 w 10144693"/>
              <a:gd name="connsiteY14" fmla="*/ 1094426 h 1589062"/>
              <a:gd name="connsiteX15" fmla="*/ 1407746 w 10144693"/>
              <a:gd name="connsiteY15" fmla="*/ 1009182 h 1589062"/>
              <a:gd name="connsiteX16" fmla="*/ 1349207 w 10144693"/>
              <a:gd name="connsiteY16" fmla="*/ 1009182 h 1589062"/>
              <a:gd name="connsiteX17" fmla="*/ 1349207 w 10144693"/>
              <a:gd name="connsiteY17" fmla="*/ 778197 h 1589062"/>
              <a:gd name="connsiteX18" fmla="*/ 1293746 w 10144693"/>
              <a:gd name="connsiteY18" fmla="*/ 769947 h 1589062"/>
              <a:gd name="connsiteX19" fmla="*/ 1293746 w 10144693"/>
              <a:gd name="connsiteY19" fmla="*/ 654456 h 1589062"/>
              <a:gd name="connsiteX20" fmla="*/ 1235207 w 10144693"/>
              <a:gd name="connsiteY20" fmla="*/ 654456 h 1589062"/>
              <a:gd name="connsiteX21" fmla="*/ 1235207 w 10144693"/>
              <a:gd name="connsiteY21" fmla="*/ 626957 h 1589062"/>
              <a:gd name="connsiteX22" fmla="*/ 871644 w 10144693"/>
              <a:gd name="connsiteY22" fmla="*/ 541713 h 1589062"/>
              <a:gd name="connsiteX23" fmla="*/ 505002 w 10144693"/>
              <a:gd name="connsiteY23" fmla="*/ 626957 h 1589062"/>
              <a:gd name="connsiteX24" fmla="*/ 505002 w 10144693"/>
              <a:gd name="connsiteY24" fmla="*/ 654456 h 1589062"/>
              <a:gd name="connsiteX25" fmla="*/ 427974 w 10144693"/>
              <a:gd name="connsiteY25" fmla="*/ 654456 h 1589062"/>
              <a:gd name="connsiteX26" fmla="*/ 427974 w 10144693"/>
              <a:gd name="connsiteY26" fmla="*/ 769947 h 1589062"/>
              <a:gd name="connsiteX27" fmla="*/ 332463 w 10144693"/>
              <a:gd name="connsiteY27" fmla="*/ 769947 h 1589062"/>
              <a:gd name="connsiteX28" fmla="*/ 332463 w 10144693"/>
              <a:gd name="connsiteY28" fmla="*/ 1113674 h 1589062"/>
              <a:gd name="connsiteX29" fmla="*/ 292410 w 10144693"/>
              <a:gd name="connsiteY29" fmla="*/ 1113674 h 1589062"/>
              <a:gd name="connsiteX30" fmla="*/ 292410 w 10144693"/>
              <a:gd name="connsiteY30" fmla="*/ 1066927 h 1589062"/>
              <a:gd name="connsiteX31" fmla="*/ 255438 w 10144693"/>
              <a:gd name="connsiteY31" fmla="*/ 1066927 h 1589062"/>
              <a:gd name="connsiteX32" fmla="*/ 255438 w 10144693"/>
              <a:gd name="connsiteY32" fmla="*/ 970684 h 1589062"/>
              <a:gd name="connsiteX33" fmla="*/ 215383 w 10144693"/>
              <a:gd name="connsiteY33" fmla="*/ 970684 h 1589062"/>
              <a:gd name="connsiteX34" fmla="*/ 215383 w 10144693"/>
              <a:gd name="connsiteY34" fmla="*/ 951435 h 1589062"/>
              <a:gd name="connsiteX35" fmla="*/ 178410 w 10144693"/>
              <a:gd name="connsiteY35" fmla="*/ 951435 h 1589062"/>
              <a:gd name="connsiteX36" fmla="*/ 178410 w 10144693"/>
              <a:gd name="connsiteY36" fmla="*/ 923937 h 1589062"/>
              <a:gd name="connsiteX37" fmla="*/ 119871 w 10144693"/>
              <a:gd name="connsiteY37" fmla="*/ 923937 h 1589062"/>
              <a:gd name="connsiteX38" fmla="*/ 119871 w 10144693"/>
              <a:gd name="connsiteY38" fmla="*/ 904689 h 1589062"/>
              <a:gd name="connsiteX39" fmla="*/ 21277 w 10144693"/>
              <a:gd name="connsiteY39" fmla="*/ 932186 h 1589062"/>
              <a:gd name="connsiteX40" fmla="*/ 21277 w 10144693"/>
              <a:gd name="connsiteY40" fmla="*/ 1138422 h 1589062"/>
              <a:gd name="connsiteX41" fmla="*/ 0 w 10144693"/>
              <a:gd name="connsiteY41" fmla="*/ 1128927 h 1589062"/>
              <a:gd name="connsiteX42" fmla="*/ 0 w 10144693"/>
              <a:gd name="connsiteY42" fmla="*/ 1589062 h 1589062"/>
              <a:gd name="connsiteX43" fmla="*/ 10115343 w 10144693"/>
              <a:gd name="connsiteY43" fmla="*/ 1589062 h 1589062"/>
              <a:gd name="connsiteX44" fmla="*/ 10144693 w 10144693"/>
              <a:gd name="connsiteY44" fmla="*/ 1099925 h 1589062"/>
              <a:gd name="connsiteX45" fmla="*/ 10087036 w 10144693"/>
              <a:gd name="connsiteY45" fmla="*/ 1099925 h 1589062"/>
              <a:gd name="connsiteX46" fmla="*/ 10087036 w 10144693"/>
              <a:gd name="connsiteY46" fmla="*/ 1132923 h 1589062"/>
              <a:gd name="connsiteX47" fmla="*/ 9982281 w 10144693"/>
              <a:gd name="connsiteY47" fmla="*/ 1132923 h 1589062"/>
              <a:gd name="connsiteX48" fmla="*/ 9982281 w 10144693"/>
              <a:gd name="connsiteY48" fmla="*/ 1105425 h 1589062"/>
              <a:gd name="connsiteX49" fmla="*/ 9886767 w 10144693"/>
              <a:gd name="connsiteY49" fmla="*/ 1105425 h 1589062"/>
              <a:gd name="connsiteX50" fmla="*/ 9886767 w 10144693"/>
              <a:gd name="connsiteY50" fmla="*/ 981683 h 1589062"/>
              <a:gd name="connsiteX51" fmla="*/ 9560178 w 10144693"/>
              <a:gd name="connsiteY51" fmla="*/ 932186 h 1589062"/>
              <a:gd name="connsiteX52" fmla="*/ 9560178 w 10144693"/>
              <a:gd name="connsiteY52" fmla="*/ 904689 h 1589062"/>
              <a:gd name="connsiteX53" fmla="*/ 9329100 w 10144693"/>
              <a:gd name="connsiteY53" fmla="*/ 904689 h 1589062"/>
              <a:gd name="connsiteX54" fmla="*/ 9329100 w 10144693"/>
              <a:gd name="connsiteY54" fmla="*/ 866192 h 1589062"/>
              <a:gd name="connsiteX55" fmla="*/ 9233587 w 10144693"/>
              <a:gd name="connsiteY55" fmla="*/ 866192 h 1589062"/>
              <a:gd name="connsiteX56" fmla="*/ 9233587 w 10144693"/>
              <a:gd name="connsiteY56" fmla="*/ 835943 h 1589062"/>
              <a:gd name="connsiteX57" fmla="*/ 9193534 w 10144693"/>
              <a:gd name="connsiteY57" fmla="*/ 827693 h 1589062"/>
              <a:gd name="connsiteX58" fmla="*/ 9125751 w 10144693"/>
              <a:gd name="connsiteY58" fmla="*/ 472969 h 1589062"/>
              <a:gd name="connsiteX59" fmla="*/ 9057967 w 10144693"/>
              <a:gd name="connsiteY59" fmla="*/ 835943 h 1589062"/>
              <a:gd name="connsiteX60" fmla="*/ 9039481 w 10144693"/>
              <a:gd name="connsiteY60" fmla="*/ 835943 h 1589062"/>
              <a:gd name="connsiteX61" fmla="*/ 9039481 w 10144693"/>
              <a:gd name="connsiteY61" fmla="*/ 915687 h 1589062"/>
              <a:gd name="connsiteX62" fmla="*/ 9017915 w 10144693"/>
              <a:gd name="connsiteY62" fmla="*/ 915687 h 1589062"/>
              <a:gd name="connsiteX63" fmla="*/ 9017915 w 10144693"/>
              <a:gd name="connsiteY63" fmla="*/ 932186 h 1589062"/>
              <a:gd name="connsiteX64" fmla="*/ 8959375 w 10144693"/>
              <a:gd name="connsiteY64" fmla="*/ 932186 h 1589062"/>
              <a:gd name="connsiteX65" fmla="*/ 8940889 w 10144693"/>
              <a:gd name="connsiteY65" fmla="*/ 943186 h 1589062"/>
              <a:gd name="connsiteX66" fmla="*/ 8925484 w 10144693"/>
              <a:gd name="connsiteY66" fmla="*/ 943186 h 1589062"/>
              <a:gd name="connsiteX67" fmla="*/ 8925484 w 10144693"/>
              <a:gd name="connsiteY67" fmla="*/ 866192 h 1589062"/>
              <a:gd name="connsiteX68" fmla="*/ 8903917 w 10144693"/>
              <a:gd name="connsiteY68" fmla="*/ 866192 h 1589062"/>
              <a:gd name="connsiteX69" fmla="*/ 8903917 w 10144693"/>
              <a:gd name="connsiteY69" fmla="*/ 816695 h 1589062"/>
              <a:gd name="connsiteX70" fmla="*/ 8876187 w 10144693"/>
              <a:gd name="connsiteY70" fmla="*/ 816695 h 1589062"/>
              <a:gd name="connsiteX71" fmla="*/ 8774512 w 10144693"/>
              <a:gd name="connsiteY71" fmla="*/ 684703 h 1589062"/>
              <a:gd name="connsiteX72" fmla="*/ 8731378 w 10144693"/>
              <a:gd name="connsiteY72" fmla="*/ 549963 h 1589062"/>
              <a:gd name="connsiteX73" fmla="*/ 8694406 w 10144693"/>
              <a:gd name="connsiteY73" fmla="*/ 684703 h 1589062"/>
              <a:gd name="connsiteX74" fmla="*/ 8598892 w 10144693"/>
              <a:gd name="connsiteY74" fmla="*/ 813945 h 1589062"/>
              <a:gd name="connsiteX75" fmla="*/ 8580406 w 10144693"/>
              <a:gd name="connsiteY75" fmla="*/ 813945 h 1589062"/>
              <a:gd name="connsiteX76" fmla="*/ 8580406 w 10144693"/>
              <a:gd name="connsiteY76" fmla="*/ 904689 h 1589062"/>
              <a:gd name="connsiteX77" fmla="*/ 8558840 w 10144693"/>
              <a:gd name="connsiteY77" fmla="*/ 904689 h 1589062"/>
              <a:gd name="connsiteX78" fmla="*/ 8558840 w 10144693"/>
              <a:gd name="connsiteY78" fmla="*/ 951435 h 1589062"/>
              <a:gd name="connsiteX79" fmla="*/ 8521867 w 10144693"/>
              <a:gd name="connsiteY79" fmla="*/ 951435 h 1589062"/>
              <a:gd name="connsiteX80" fmla="*/ 8521867 w 10144693"/>
              <a:gd name="connsiteY80" fmla="*/ 844193 h 1589062"/>
              <a:gd name="connsiteX81" fmla="*/ 8266140 w 10144693"/>
              <a:gd name="connsiteY81" fmla="*/ 844193 h 1589062"/>
              <a:gd name="connsiteX82" fmla="*/ 8269223 w 10144693"/>
              <a:gd name="connsiteY82" fmla="*/ 1132923 h 1589062"/>
              <a:gd name="connsiteX83" fmla="*/ 8155223 w 10144693"/>
              <a:gd name="connsiteY83" fmla="*/ 1132923 h 1589062"/>
              <a:gd name="connsiteX84" fmla="*/ 8155223 w 10144693"/>
              <a:gd name="connsiteY84" fmla="*/ 778197 h 1589062"/>
              <a:gd name="connsiteX85" fmla="*/ 7409612 w 10144693"/>
              <a:gd name="connsiteY85" fmla="*/ 778197 h 1589062"/>
              <a:gd name="connsiteX86" fmla="*/ 7406531 w 10144693"/>
              <a:gd name="connsiteY86" fmla="*/ 1047679 h 1589062"/>
              <a:gd name="connsiteX87" fmla="*/ 7369559 w 10144693"/>
              <a:gd name="connsiteY87" fmla="*/ 1047679 h 1589062"/>
              <a:gd name="connsiteX88" fmla="*/ 7369559 w 10144693"/>
              <a:gd name="connsiteY88" fmla="*/ 1020180 h 1589062"/>
              <a:gd name="connsiteX89" fmla="*/ 7311018 w 10144693"/>
              <a:gd name="connsiteY89" fmla="*/ 1020180 h 1589062"/>
              <a:gd name="connsiteX90" fmla="*/ 7311018 w 10144693"/>
              <a:gd name="connsiteY90" fmla="*/ 970684 h 1589062"/>
              <a:gd name="connsiteX91" fmla="*/ 7292532 w 10144693"/>
              <a:gd name="connsiteY91" fmla="*/ 970684 h 1589062"/>
              <a:gd name="connsiteX92" fmla="*/ 7292532 w 10144693"/>
              <a:gd name="connsiteY92" fmla="*/ 877190 h 1589062"/>
              <a:gd name="connsiteX93" fmla="*/ 6676324 w 10144693"/>
              <a:gd name="connsiteY93" fmla="*/ 877190 h 1589062"/>
              <a:gd name="connsiteX94" fmla="*/ 6676324 w 10144693"/>
              <a:gd name="connsiteY94" fmla="*/ 1036679 h 1589062"/>
              <a:gd name="connsiteX95" fmla="*/ 6620865 w 10144693"/>
              <a:gd name="connsiteY95" fmla="*/ 1036679 h 1589062"/>
              <a:gd name="connsiteX96" fmla="*/ 6405193 w 10144693"/>
              <a:gd name="connsiteY96" fmla="*/ 1088926 h 1589062"/>
              <a:gd name="connsiteX97" fmla="*/ 6405193 w 10144693"/>
              <a:gd name="connsiteY97" fmla="*/ 1050429 h 1589062"/>
              <a:gd name="connsiteX98" fmla="*/ 6137143 w 10144693"/>
              <a:gd name="connsiteY98" fmla="*/ 1050429 h 1589062"/>
              <a:gd name="connsiteX99" fmla="*/ 6137143 w 10144693"/>
              <a:gd name="connsiteY99" fmla="*/ 720452 h 1589062"/>
              <a:gd name="connsiteX100" fmla="*/ 5542501 w 10144693"/>
              <a:gd name="connsiteY100" fmla="*/ 731450 h 1589062"/>
              <a:gd name="connsiteX101" fmla="*/ 5542501 w 10144693"/>
              <a:gd name="connsiteY101" fmla="*/ 758949 h 1589062"/>
              <a:gd name="connsiteX102" fmla="*/ 5524015 w 10144693"/>
              <a:gd name="connsiteY102" fmla="*/ 758949 h 1589062"/>
              <a:gd name="connsiteX103" fmla="*/ 5524015 w 10144693"/>
              <a:gd name="connsiteY103" fmla="*/ 797446 h 1589062"/>
              <a:gd name="connsiteX104" fmla="*/ 5502449 w 10144693"/>
              <a:gd name="connsiteY104" fmla="*/ 797446 h 1589062"/>
              <a:gd name="connsiteX105" fmla="*/ 5502449 w 10144693"/>
              <a:gd name="connsiteY105" fmla="*/ 904689 h 1589062"/>
              <a:gd name="connsiteX106" fmla="*/ 5369963 w 10144693"/>
              <a:gd name="connsiteY106" fmla="*/ 904689 h 1589062"/>
              <a:gd name="connsiteX107" fmla="*/ 5369963 w 10144693"/>
              <a:gd name="connsiteY107" fmla="*/ 1124673 h 1589062"/>
              <a:gd name="connsiteX108" fmla="*/ 5080346 w 10144693"/>
              <a:gd name="connsiteY108" fmla="*/ 1124673 h 1589062"/>
              <a:gd name="connsiteX109" fmla="*/ 5080346 w 10144693"/>
              <a:gd name="connsiteY109" fmla="*/ 1198917 h 1589062"/>
              <a:gd name="connsiteX110" fmla="*/ 5040293 w 10144693"/>
              <a:gd name="connsiteY110" fmla="*/ 1198917 h 1589062"/>
              <a:gd name="connsiteX111" fmla="*/ 5040293 w 10144693"/>
              <a:gd name="connsiteY111" fmla="*/ 962435 h 1589062"/>
              <a:gd name="connsiteX112" fmla="*/ 5021807 w 10144693"/>
              <a:gd name="connsiteY112" fmla="*/ 962435 h 1589062"/>
              <a:gd name="connsiteX113" fmla="*/ 5021807 w 10144693"/>
              <a:gd name="connsiteY113" fmla="*/ 915687 h 1589062"/>
              <a:gd name="connsiteX114" fmla="*/ 4984835 w 10144693"/>
              <a:gd name="connsiteY114" fmla="*/ 915687 h 1589062"/>
              <a:gd name="connsiteX115" fmla="*/ 4984835 w 10144693"/>
              <a:gd name="connsiteY115" fmla="*/ 844193 h 1589062"/>
              <a:gd name="connsiteX116" fmla="*/ 4907807 w 10144693"/>
              <a:gd name="connsiteY116" fmla="*/ 808445 h 1589062"/>
              <a:gd name="connsiteX117" fmla="*/ 4907807 w 10144693"/>
              <a:gd name="connsiteY117" fmla="*/ 420722 h 1589062"/>
              <a:gd name="connsiteX118" fmla="*/ 4482624 w 10144693"/>
              <a:gd name="connsiteY118" fmla="*/ 362976 h 1589062"/>
              <a:gd name="connsiteX119" fmla="*/ 3869496 w 10144693"/>
              <a:gd name="connsiteY119" fmla="*/ 428972 h 1589062"/>
              <a:gd name="connsiteX120" fmla="*/ 3869496 w 10144693"/>
              <a:gd name="connsiteY120" fmla="*/ 1000932 h 1589062"/>
              <a:gd name="connsiteX121" fmla="*/ 3829443 w 10144693"/>
              <a:gd name="connsiteY121" fmla="*/ 1000932 h 1589062"/>
              <a:gd name="connsiteX122" fmla="*/ 3829443 w 10144693"/>
              <a:gd name="connsiteY122" fmla="*/ 1245665 h 1589062"/>
              <a:gd name="connsiteX123" fmla="*/ 3792471 w 10144693"/>
              <a:gd name="connsiteY123" fmla="*/ 1245665 h 1589062"/>
              <a:gd name="connsiteX124" fmla="*/ 3792471 w 10144693"/>
              <a:gd name="connsiteY124" fmla="*/ 1047679 h 1589062"/>
              <a:gd name="connsiteX125" fmla="*/ 3773985 w 10144693"/>
              <a:gd name="connsiteY125" fmla="*/ 1036679 h 1589062"/>
              <a:gd name="connsiteX126" fmla="*/ 3773985 w 10144693"/>
              <a:gd name="connsiteY126" fmla="*/ 896439 h 1589062"/>
              <a:gd name="connsiteX127" fmla="*/ 3755498 w 10144693"/>
              <a:gd name="connsiteY127" fmla="*/ 835943 h 1589062"/>
              <a:gd name="connsiteX128" fmla="*/ 3733932 w 10144693"/>
              <a:gd name="connsiteY128" fmla="*/ 866192 h 1589062"/>
              <a:gd name="connsiteX129" fmla="*/ 3656904 w 10144693"/>
              <a:gd name="connsiteY129" fmla="*/ 750699 h 1589062"/>
              <a:gd name="connsiteX130" fmla="*/ 3586040 w 10144693"/>
              <a:gd name="connsiteY130" fmla="*/ 866192 h 1589062"/>
              <a:gd name="connsiteX131" fmla="*/ 3564474 w 10144693"/>
              <a:gd name="connsiteY131" fmla="*/ 849692 h 1589062"/>
              <a:gd name="connsiteX132" fmla="*/ 3561393 w 10144693"/>
              <a:gd name="connsiteY132" fmla="*/ 54997 h 1589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</a:cxnLst>
            <a:rect l="l" t="t" r="r" b="b"/>
            <a:pathLst>
              <a:path w="10144693" h="1589062">
                <a:moveTo>
                  <a:pt x="3111560" y="0"/>
                </a:moveTo>
                <a:lnTo>
                  <a:pt x="2541568" y="74246"/>
                </a:lnTo>
                <a:lnTo>
                  <a:pt x="2541568" y="1075176"/>
                </a:lnTo>
                <a:lnTo>
                  <a:pt x="2486110" y="1075176"/>
                </a:lnTo>
                <a:lnTo>
                  <a:pt x="2486110" y="885440"/>
                </a:lnTo>
                <a:lnTo>
                  <a:pt x="2427571" y="885440"/>
                </a:lnTo>
                <a:lnTo>
                  <a:pt x="2427571" y="805695"/>
                </a:lnTo>
                <a:lnTo>
                  <a:pt x="2372112" y="805695"/>
                </a:lnTo>
                <a:lnTo>
                  <a:pt x="2372112" y="761699"/>
                </a:lnTo>
                <a:lnTo>
                  <a:pt x="1601852" y="764447"/>
                </a:lnTo>
                <a:lnTo>
                  <a:pt x="1601852" y="816695"/>
                </a:lnTo>
                <a:lnTo>
                  <a:pt x="1561799" y="816695"/>
                </a:lnTo>
                <a:lnTo>
                  <a:pt x="1561799" y="885440"/>
                </a:lnTo>
                <a:lnTo>
                  <a:pt x="1466285" y="885440"/>
                </a:lnTo>
                <a:lnTo>
                  <a:pt x="1466285" y="1094426"/>
                </a:lnTo>
                <a:lnTo>
                  <a:pt x="1407746" y="1009182"/>
                </a:lnTo>
                <a:lnTo>
                  <a:pt x="1349207" y="1009182"/>
                </a:lnTo>
                <a:lnTo>
                  <a:pt x="1349207" y="778197"/>
                </a:lnTo>
                <a:lnTo>
                  <a:pt x="1293746" y="769947"/>
                </a:lnTo>
                <a:lnTo>
                  <a:pt x="1293746" y="654456"/>
                </a:lnTo>
                <a:lnTo>
                  <a:pt x="1235207" y="654456"/>
                </a:lnTo>
                <a:lnTo>
                  <a:pt x="1235207" y="626957"/>
                </a:lnTo>
                <a:lnTo>
                  <a:pt x="871644" y="541713"/>
                </a:lnTo>
                <a:lnTo>
                  <a:pt x="505002" y="626957"/>
                </a:lnTo>
                <a:lnTo>
                  <a:pt x="505002" y="654456"/>
                </a:lnTo>
                <a:lnTo>
                  <a:pt x="427974" y="654456"/>
                </a:lnTo>
                <a:lnTo>
                  <a:pt x="427974" y="769947"/>
                </a:lnTo>
                <a:lnTo>
                  <a:pt x="332463" y="769947"/>
                </a:lnTo>
                <a:lnTo>
                  <a:pt x="332463" y="1113674"/>
                </a:lnTo>
                <a:lnTo>
                  <a:pt x="292410" y="1113674"/>
                </a:lnTo>
                <a:lnTo>
                  <a:pt x="292410" y="1066927"/>
                </a:lnTo>
                <a:lnTo>
                  <a:pt x="255438" y="1066927"/>
                </a:lnTo>
                <a:lnTo>
                  <a:pt x="255438" y="970684"/>
                </a:lnTo>
                <a:lnTo>
                  <a:pt x="215383" y="970684"/>
                </a:lnTo>
                <a:lnTo>
                  <a:pt x="215383" y="951435"/>
                </a:lnTo>
                <a:lnTo>
                  <a:pt x="178410" y="951435"/>
                </a:lnTo>
                <a:lnTo>
                  <a:pt x="178410" y="923937"/>
                </a:lnTo>
                <a:lnTo>
                  <a:pt x="119871" y="923937"/>
                </a:lnTo>
                <a:lnTo>
                  <a:pt x="119871" y="904689"/>
                </a:lnTo>
                <a:lnTo>
                  <a:pt x="21277" y="932186"/>
                </a:lnTo>
                <a:lnTo>
                  <a:pt x="21277" y="1138422"/>
                </a:lnTo>
                <a:lnTo>
                  <a:pt x="0" y="1128927"/>
                </a:lnTo>
                <a:lnTo>
                  <a:pt x="0" y="1589062"/>
                </a:lnTo>
                <a:lnTo>
                  <a:pt x="10115343" y="1589062"/>
                </a:lnTo>
                <a:lnTo>
                  <a:pt x="10144693" y="1099925"/>
                </a:lnTo>
                <a:lnTo>
                  <a:pt x="10087036" y="1099925"/>
                </a:lnTo>
                <a:lnTo>
                  <a:pt x="10087036" y="1132923"/>
                </a:lnTo>
                <a:lnTo>
                  <a:pt x="9982281" y="1132923"/>
                </a:lnTo>
                <a:lnTo>
                  <a:pt x="9982281" y="1105425"/>
                </a:lnTo>
                <a:lnTo>
                  <a:pt x="9886767" y="1105425"/>
                </a:lnTo>
                <a:lnTo>
                  <a:pt x="9886767" y="981683"/>
                </a:lnTo>
                <a:lnTo>
                  <a:pt x="9560178" y="932186"/>
                </a:lnTo>
                <a:lnTo>
                  <a:pt x="9560178" y="904689"/>
                </a:lnTo>
                <a:lnTo>
                  <a:pt x="9329100" y="904689"/>
                </a:lnTo>
                <a:lnTo>
                  <a:pt x="9329100" y="866192"/>
                </a:lnTo>
                <a:lnTo>
                  <a:pt x="9233587" y="866192"/>
                </a:lnTo>
                <a:lnTo>
                  <a:pt x="9233587" y="835943"/>
                </a:lnTo>
                <a:lnTo>
                  <a:pt x="9193534" y="827693"/>
                </a:lnTo>
                <a:lnTo>
                  <a:pt x="9125751" y="472969"/>
                </a:lnTo>
                <a:lnTo>
                  <a:pt x="9057967" y="835943"/>
                </a:lnTo>
                <a:lnTo>
                  <a:pt x="9039481" y="835943"/>
                </a:lnTo>
                <a:lnTo>
                  <a:pt x="9039481" y="915687"/>
                </a:lnTo>
                <a:lnTo>
                  <a:pt x="9017915" y="915687"/>
                </a:lnTo>
                <a:lnTo>
                  <a:pt x="9017915" y="932186"/>
                </a:lnTo>
                <a:lnTo>
                  <a:pt x="8959375" y="932186"/>
                </a:lnTo>
                <a:lnTo>
                  <a:pt x="8940889" y="943186"/>
                </a:lnTo>
                <a:lnTo>
                  <a:pt x="8925484" y="943186"/>
                </a:lnTo>
                <a:lnTo>
                  <a:pt x="8925484" y="866192"/>
                </a:lnTo>
                <a:lnTo>
                  <a:pt x="8903917" y="866192"/>
                </a:lnTo>
                <a:lnTo>
                  <a:pt x="8903917" y="816695"/>
                </a:lnTo>
                <a:lnTo>
                  <a:pt x="8876187" y="816695"/>
                </a:lnTo>
                <a:lnTo>
                  <a:pt x="8774512" y="684703"/>
                </a:lnTo>
                <a:lnTo>
                  <a:pt x="8731378" y="549963"/>
                </a:lnTo>
                <a:lnTo>
                  <a:pt x="8694406" y="684703"/>
                </a:lnTo>
                <a:lnTo>
                  <a:pt x="8598892" y="813945"/>
                </a:lnTo>
                <a:lnTo>
                  <a:pt x="8580406" y="813945"/>
                </a:lnTo>
                <a:lnTo>
                  <a:pt x="8580406" y="904689"/>
                </a:lnTo>
                <a:lnTo>
                  <a:pt x="8558840" y="904689"/>
                </a:lnTo>
                <a:lnTo>
                  <a:pt x="8558840" y="951435"/>
                </a:lnTo>
                <a:lnTo>
                  <a:pt x="8521867" y="951435"/>
                </a:lnTo>
                <a:lnTo>
                  <a:pt x="8521867" y="844193"/>
                </a:lnTo>
                <a:lnTo>
                  <a:pt x="8266140" y="844193"/>
                </a:lnTo>
                <a:cubicBezTo>
                  <a:pt x="8267168" y="940436"/>
                  <a:pt x="8268194" y="1036680"/>
                  <a:pt x="8269223" y="1132923"/>
                </a:cubicBezTo>
                <a:lnTo>
                  <a:pt x="8155223" y="1132923"/>
                </a:lnTo>
                <a:lnTo>
                  <a:pt x="8155223" y="778197"/>
                </a:lnTo>
                <a:lnTo>
                  <a:pt x="7409612" y="778197"/>
                </a:lnTo>
                <a:cubicBezTo>
                  <a:pt x="7408586" y="868025"/>
                  <a:pt x="7407558" y="957852"/>
                  <a:pt x="7406531" y="1047679"/>
                </a:cubicBezTo>
                <a:lnTo>
                  <a:pt x="7369559" y="1047679"/>
                </a:lnTo>
                <a:lnTo>
                  <a:pt x="7369559" y="1020180"/>
                </a:lnTo>
                <a:lnTo>
                  <a:pt x="7311018" y="1020180"/>
                </a:lnTo>
                <a:lnTo>
                  <a:pt x="7311018" y="970684"/>
                </a:lnTo>
                <a:lnTo>
                  <a:pt x="7292532" y="970684"/>
                </a:lnTo>
                <a:lnTo>
                  <a:pt x="7292532" y="877190"/>
                </a:lnTo>
                <a:lnTo>
                  <a:pt x="6676324" y="877190"/>
                </a:lnTo>
                <a:lnTo>
                  <a:pt x="6676324" y="1036679"/>
                </a:lnTo>
                <a:lnTo>
                  <a:pt x="6620865" y="1036679"/>
                </a:lnTo>
                <a:lnTo>
                  <a:pt x="6405193" y="1088926"/>
                </a:lnTo>
                <a:lnTo>
                  <a:pt x="6405193" y="1050429"/>
                </a:lnTo>
                <a:lnTo>
                  <a:pt x="6137143" y="1050429"/>
                </a:lnTo>
                <a:lnTo>
                  <a:pt x="6137143" y="720452"/>
                </a:lnTo>
                <a:lnTo>
                  <a:pt x="5542501" y="731450"/>
                </a:lnTo>
                <a:lnTo>
                  <a:pt x="5542501" y="758949"/>
                </a:lnTo>
                <a:lnTo>
                  <a:pt x="5524015" y="758949"/>
                </a:lnTo>
                <a:lnTo>
                  <a:pt x="5524015" y="797446"/>
                </a:lnTo>
                <a:lnTo>
                  <a:pt x="5502449" y="797446"/>
                </a:lnTo>
                <a:lnTo>
                  <a:pt x="5502449" y="904689"/>
                </a:lnTo>
                <a:lnTo>
                  <a:pt x="5369963" y="904689"/>
                </a:lnTo>
                <a:lnTo>
                  <a:pt x="5369963" y="1124673"/>
                </a:lnTo>
                <a:lnTo>
                  <a:pt x="5080346" y="1124673"/>
                </a:lnTo>
                <a:lnTo>
                  <a:pt x="5080346" y="1198917"/>
                </a:lnTo>
                <a:lnTo>
                  <a:pt x="5040293" y="1198917"/>
                </a:lnTo>
                <a:lnTo>
                  <a:pt x="5040293" y="962435"/>
                </a:lnTo>
                <a:lnTo>
                  <a:pt x="5021807" y="962435"/>
                </a:lnTo>
                <a:lnTo>
                  <a:pt x="5021807" y="915687"/>
                </a:lnTo>
                <a:lnTo>
                  <a:pt x="4984835" y="915687"/>
                </a:lnTo>
                <a:lnTo>
                  <a:pt x="4984835" y="844193"/>
                </a:lnTo>
                <a:lnTo>
                  <a:pt x="4907807" y="808445"/>
                </a:lnTo>
                <a:lnTo>
                  <a:pt x="4907807" y="420722"/>
                </a:lnTo>
                <a:lnTo>
                  <a:pt x="4482624" y="362976"/>
                </a:lnTo>
                <a:lnTo>
                  <a:pt x="3869496" y="428972"/>
                </a:lnTo>
                <a:lnTo>
                  <a:pt x="3869496" y="1000932"/>
                </a:lnTo>
                <a:lnTo>
                  <a:pt x="3829443" y="1000932"/>
                </a:lnTo>
                <a:lnTo>
                  <a:pt x="3829443" y="1245665"/>
                </a:lnTo>
                <a:lnTo>
                  <a:pt x="3792471" y="1245665"/>
                </a:lnTo>
                <a:lnTo>
                  <a:pt x="3792471" y="1047679"/>
                </a:lnTo>
                <a:lnTo>
                  <a:pt x="3773985" y="1036679"/>
                </a:lnTo>
                <a:lnTo>
                  <a:pt x="3773985" y="896439"/>
                </a:lnTo>
                <a:lnTo>
                  <a:pt x="3755498" y="835943"/>
                </a:lnTo>
                <a:lnTo>
                  <a:pt x="3733932" y="866192"/>
                </a:lnTo>
                <a:lnTo>
                  <a:pt x="3656904" y="750699"/>
                </a:lnTo>
                <a:lnTo>
                  <a:pt x="3586040" y="866192"/>
                </a:lnTo>
                <a:lnTo>
                  <a:pt x="3564474" y="849692"/>
                </a:lnTo>
                <a:cubicBezTo>
                  <a:pt x="3563448" y="584793"/>
                  <a:pt x="3562419" y="319896"/>
                  <a:pt x="3561393" y="54997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accent1">
                  <a:alpha val="20000"/>
                </a:schemeClr>
              </a:gs>
            </a:gsLst>
            <a:lin ang="10800000" scaled="1"/>
          </a:gradFill>
          <a:ln>
            <a:noFill/>
          </a:ln>
        </p:spPr>
        <p:txBody>
          <a:bodyPr vert="horz" wrap="square" lIns="121888" tIns="60944" rIns="121888" bIns="60944" numCol="1" anchor="ctr" anchorCtr="0" compatLnSpc="1">
            <a:noAutofit/>
          </a:bodyPr>
          <a:lstStyle/>
          <a:p>
            <a:pPr>
              <a:lnSpc>
                <a:spcPct val="150000"/>
              </a:lnSpc>
            </a:pPr>
            <a:endParaRPr lang="zh-CN" altLang="en-US" sz="2400">
              <a:ea typeface="字魂105号-简雅黑" panose="00000500000000000000" pitchFamily="2" charset="-122"/>
              <a:cs typeface="+mn-ea"/>
              <a:sym typeface="+mn-lt"/>
            </a:endParaRPr>
          </a:p>
        </p:txBody>
      </p:sp>
      <p:sp>
        <p:nvSpPr>
          <p:cNvPr id="7" name="!!平滑1">
            <a:extLst>
              <a:ext uri="{FF2B5EF4-FFF2-40B4-BE49-F238E27FC236}">
                <a16:creationId xmlns:a16="http://schemas.microsoft.com/office/drawing/2014/main" id="{C890AB2D-37E5-6477-7C54-2A75658E13D1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3896" y="2892870"/>
            <a:ext cx="3615604" cy="3965130"/>
          </a:xfrm>
          <a:prstGeom prst="round1Rect">
            <a:avLst>
              <a:gd name="adj" fmla="val 3015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9pPr>
          </a:lstStyle>
          <a:p>
            <a:pPr algn="ctr"/>
            <a:endParaRPr 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Text1">
            <a:extLst>
              <a:ext uri="{FF2B5EF4-FFF2-40B4-BE49-F238E27FC236}">
                <a16:creationId xmlns:a16="http://schemas.microsoft.com/office/drawing/2014/main" id="{877F9235-6BFE-01B0-E028-1EB1C7A0BECC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5866256" y="774628"/>
            <a:ext cx="5406354" cy="1295771"/>
          </a:xfrm>
          <a:prstGeom prst="rect">
            <a:avLst/>
          </a:prstGeom>
          <a:noFill/>
        </p:spPr>
        <p:txBody>
          <a:bodyPr wrap="square" rtlCol="0" anchor="b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3200" b="1" noProof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charset="-122"/>
                <a:sym typeface="思源黑体 CN" panose="020B0500000000000000" pitchFamily="34" charset="-122"/>
              </a:rPr>
              <a:t>未来研究方向建议</a:t>
            </a:r>
          </a:p>
        </p:txBody>
      </p:sp>
      <p:sp>
        <p:nvSpPr>
          <p:cNvPr id="10" name="Text2">
            <a:extLst>
              <a:ext uri="{FF2B5EF4-FFF2-40B4-BE49-F238E27FC236}">
                <a16:creationId xmlns:a16="http://schemas.microsoft.com/office/drawing/2014/main" id="{97616EA0-7ADE-01E4-1A3F-40120FEA4911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5886399" y="2250512"/>
            <a:ext cx="5385931" cy="3627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66" rIns="60950" bIns="30466" anchor="t" anchorCtr="0">
            <a:normAutofit fontScale="92500" lnSpcReduction="2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思源黑体 CN" panose="020B0500000000000000" pitchFamily="34" charset="-122"/>
              </a:rPr>
              <a:t>1.提升数据质量与多样性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思源黑体 CN" panose="020B0500000000000000" pitchFamily="34" charset="-122"/>
              </a:rPr>
              <a:t>通过增强数据清洗与预处理技术，提高数据质量，同时利用更广泛的信贷数据资源，丰富数据多样性，从而提升模型预测准确性。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思源黑体 CN" panose="020B0500000000000000" pitchFamily="34" charset="-122"/>
              </a:rPr>
              <a:t>2.构建跨行业风险评估模型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思源黑体 CN" panose="020B0500000000000000" pitchFamily="34" charset="-122"/>
              </a:rPr>
              <a:t>利用深度学习的泛化能力，构建能够同时评估多个行业的贷款风险模型，以满足不同领域风险评估的需求。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思源黑体 CN" panose="020B0500000000000000" pitchFamily="34" charset="-122"/>
              </a:rPr>
              <a:t>3.模型可解释性与监管合规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思源黑体 CN" panose="020B0500000000000000" pitchFamily="34" charset="-122"/>
              </a:rPr>
              <a:t>加强模型的可解释性研究，提高风险评估过程的透明度，同时确保模型符合金融监管要求，降低合规风险。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思源黑体 CN" panose="020B0500000000000000" pitchFamily="34" charset="-122"/>
              </a:rPr>
              <a:t>4.实时风险评估与动态调整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思源黑体 CN" panose="020B0500000000000000" pitchFamily="34" charset="-122"/>
              </a:rPr>
              <a:t>运用深度学习技术实现贷款风险的实时评估，并根据市场变化及借款人行为动态调整风险评估策略，确保风险防控的有效性。</a:t>
            </a:r>
          </a:p>
        </p:txBody>
      </p:sp>
      <p:sp>
        <p:nvSpPr>
          <p:cNvPr id="11" name="Shape1">
            <a:extLst>
              <a:ext uri="{FF2B5EF4-FFF2-40B4-BE49-F238E27FC236}">
                <a16:creationId xmlns:a16="http://schemas.microsoft.com/office/drawing/2014/main" id="{B157D032-DD6B-46F8-AC78-DC594D518B05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688960" y="778492"/>
            <a:ext cx="2984008" cy="2984572"/>
          </a:xfrm>
          <a:prstGeom prst="ellipse">
            <a:avLst/>
          </a:prstGeom>
          <a:blipFill>
            <a:blip r:embed="rId10"/>
            <a:stretch>
              <a:fillRect t="-25005" b="-2500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2" name="Shape2">
            <a:extLst>
              <a:ext uri="{FF2B5EF4-FFF2-40B4-BE49-F238E27FC236}">
                <a16:creationId xmlns:a16="http://schemas.microsoft.com/office/drawing/2014/main" id="{EBF1AC29-31AF-CFB1-B452-3466B0120694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2341485" y="2892307"/>
            <a:ext cx="2985135" cy="2985135"/>
          </a:xfrm>
          <a:prstGeom prst="ellipse">
            <a:avLst/>
          </a:prstGeom>
          <a:blipFill>
            <a:blip r:embed="rId11"/>
            <a:stretch>
              <a:fillRect l="-20175" r="-20175"/>
            </a:stretch>
          </a:blipFill>
          <a:ln>
            <a:noFill/>
          </a:ln>
          <a:effectLst>
            <a:outerShdw blurRad="88900" dist="88900" dir="13500000" sx="99000" sy="99000" algn="br" rotWithShape="0">
              <a:schemeClr val="accent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714534A1-65BC-EF44-64C1-95FE3106372F}"/>
              </a:ext>
            </a:extLst>
          </p:cNvPr>
          <p:cNvGrpSpPr/>
          <p:nvPr/>
        </p:nvGrpSpPr>
        <p:grpSpPr>
          <a:xfrm>
            <a:off x="10844110" y="6114332"/>
            <a:ext cx="907897" cy="202620"/>
            <a:chOff x="10568408" y="5902539"/>
            <a:chExt cx="907897" cy="202620"/>
          </a:xfrm>
        </p:grpSpPr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2A49D085-0A70-41A5-2903-7F1E51A783D3}"/>
                </a:ext>
              </a:extLst>
            </p:cNvPr>
            <p:cNvSpPr/>
            <p:nvPr/>
          </p:nvSpPr>
          <p:spPr>
            <a:xfrm rot="18900000">
              <a:off x="10568408" y="5902539"/>
              <a:ext cx="202620" cy="20262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5D6D385B-4D32-E088-59D9-3B8C70D10FDF}"/>
                </a:ext>
              </a:extLst>
            </p:cNvPr>
            <p:cNvSpPr/>
            <p:nvPr/>
          </p:nvSpPr>
          <p:spPr>
            <a:xfrm rot="18900000">
              <a:off x="10803500" y="5902539"/>
              <a:ext cx="202620" cy="20262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0D695AE3-5535-B37B-A36A-E42A1E4E88BA}"/>
                </a:ext>
              </a:extLst>
            </p:cNvPr>
            <p:cNvSpPr/>
            <p:nvPr/>
          </p:nvSpPr>
          <p:spPr>
            <a:xfrm rot="18900000">
              <a:off x="11038592" y="5902539"/>
              <a:ext cx="202620" cy="20262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5BBC3D8E-8EAB-F0EE-7C3A-2B945C1A3487}"/>
                </a:ext>
              </a:extLst>
            </p:cNvPr>
            <p:cNvSpPr/>
            <p:nvPr/>
          </p:nvSpPr>
          <p:spPr>
            <a:xfrm rot="18900000">
              <a:off x="11273685" y="5902539"/>
              <a:ext cx="202620" cy="20262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987181873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mult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Text1">
            <a:extLst>
              <a:ext uri="{FF2B5EF4-FFF2-40B4-BE49-F238E27FC236}">
                <a16:creationId xmlns:a16="http://schemas.microsoft.com/office/drawing/2014/main" id="{A1AB9CBE-DC34-984D-D5AF-A2A6EC08C657}"/>
              </a:ext>
            </a:extLst>
          </p:cNvPr>
          <p:cNvGrpSpPr/>
          <p:nvPr/>
        </p:nvGrpSpPr>
        <p:grpSpPr>
          <a:xfrm>
            <a:off x="6474838" y="2092105"/>
            <a:ext cx="4507457" cy="4426022"/>
            <a:chOff x="1238023" y="2383774"/>
            <a:chExt cx="3566954" cy="3560815"/>
          </a:xfrm>
        </p:grpSpPr>
        <p:sp>
          <p:nvSpPr>
            <p:cNvPr id="8" name="菱形 7">
              <a:extLst>
                <a:ext uri="{FF2B5EF4-FFF2-40B4-BE49-F238E27FC236}">
                  <a16:creationId xmlns:a16="http://schemas.microsoft.com/office/drawing/2014/main" id="{D38B05A7-8136-EEFB-21BD-911373D1500D}"/>
                </a:ext>
              </a:extLst>
            </p:cNvPr>
            <p:cNvSpPr/>
            <p:nvPr/>
          </p:nvSpPr>
          <p:spPr>
            <a:xfrm>
              <a:off x="1819086" y="5486238"/>
              <a:ext cx="2299697" cy="458351"/>
            </a:xfrm>
            <a:prstGeom prst="diamond">
              <a:avLst/>
            </a:prstGeom>
            <a:gradFill>
              <a:gsLst>
                <a:gs pos="100000">
                  <a:schemeClr val="accent2">
                    <a:lumMod val="75000"/>
                    <a:alpha val="60000"/>
                  </a:schemeClr>
                </a:gs>
                <a:gs pos="68000">
                  <a:schemeClr val="accent2">
                    <a:alpha val="34000"/>
                  </a:schemeClr>
                </a:gs>
                <a:gs pos="27000">
                  <a:schemeClr val="accent2">
                    <a:alpha val="2000"/>
                  </a:schemeClr>
                </a:gs>
              </a:gsLst>
              <a:lin ang="5400000" scaled="1"/>
            </a:gradFill>
            <a:ln w="3175">
              <a:gradFill flip="none" rotWithShape="1">
                <a:gsLst>
                  <a:gs pos="0">
                    <a:schemeClr val="accent2">
                      <a:lumMod val="60000"/>
                      <a:lumOff val="40000"/>
                    </a:schemeClr>
                  </a:gs>
                  <a:gs pos="49000">
                    <a:schemeClr val="accent2">
                      <a:lumMod val="60000"/>
                      <a:lumOff val="40000"/>
                      <a:alpha val="0"/>
                    </a:schemeClr>
                  </a:gs>
                </a:gsLst>
                <a:lin ang="16200000" scaled="1"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9689" tIns="54844" rIns="109689" bIns="5484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9pPr>
            </a:lstStyle>
            <a:p>
              <a:pPr algn="ctr" defTabSz="1096914"/>
              <a:endParaRPr lang="zh-CN" altLang="en-US" sz="14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菱形 8">
              <a:extLst>
                <a:ext uri="{FF2B5EF4-FFF2-40B4-BE49-F238E27FC236}">
                  <a16:creationId xmlns:a16="http://schemas.microsoft.com/office/drawing/2014/main" id="{C5933D5D-31BB-0098-65CD-4463EFE115B2}"/>
                </a:ext>
              </a:extLst>
            </p:cNvPr>
            <p:cNvSpPr/>
            <p:nvPr/>
          </p:nvSpPr>
          <p:spPr>
            <a:xfrm>
              <a:off x="1620774" y="5260209"/>
              <a:ext cx="2696320" cy="537402"/>
            </a:xfrm>
            <a:prstGeom prst="diamond">
              <a:avLst/>
            </a:prstGeom>
            <a:solidFill>
              <a:schemeClr val="accent2"/>
            </a:solidFill>
            <a:ln w="3175">
              <a:gradFill flip="none" rotWithShape="1">
                <a:gsLst>
                  <a:gs pos="0">
                    <a:schemeClr val="accent2">
                      <a:lumMod val="60000"/>
                      <a:lumOff val="40000"/>
                    </a:schemeClr>
                  </a:gs>
                  <a:gs pos="75000">
                    <a:schemeClr val="accent2">
                      <a:lumMod val="60000"/>
                      <a:lumOff val="40000"/>
                      <a:alpha val="0"/>
                    </a:schemeClr>
                  </a:gs>
                </a:gsLst>
                <a:lin ang="16200000" scaled="1"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9689" tIns="54844" rIns="109689" bIns="5484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9pPr>
            </a:lstStyle>
            <a:p>
              <a:pPr algn="ctr" defTabSz="1096914"/>
              <a:endParaRPr lang="zh-CN" altLang="en-US" sz="14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菱形 9">
              <a:extLst>
                <a:ext uri="{FF2B5EF4-FFF2-40B4-BE49-F238E27FC236}">
                  <a16:creationId xmlns:a16="http://schemas.microsoft.com/office/drawing/2014/main" id="{EE7C5E23-8D12-D643-2667-1D953687CA3C}"/>
                </a:ext>
              </a:extLst>
            </p:cNvPr>
            <p:cNvSpPr/>
            <p:nvPr/>
          </p:nvSpPr>
          <p:spPr>
            <a:xfrm>
              <a:off x="1314848" y="5217556"/>
              <a:ext cx="3308172" cy="659350"/>
            </a:xfrm>
            <a:prstGeom prst="diamond">
              <a:avLst/>
            </a:prstGeom>
            <a:noFill/>
            <a:ln w="3175">
              <a:gradFill flip="none" rotWithShape="1">
                <a:gsLst>
                  <a:gs pos="0">
                    <a:schemeClr val="accent2"/>
                  </a:gs>
                  <a:gs pos="68000">
                    <a:schemeClr val="accent2">
                      <a:alpha val="0"/>
                    </a:schemeClr>
                  </a:gs>
                </a:gsLst>
                <a:lin ang="16200000" scaled="1"/>
              </a:gradFill>
              <a:prstDash val="lg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9689" tIns="54844" rIns="109689" bIns="5484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9pPr>
            </a:lstStyle>
            <a:p>
              <a:pPr algn="ctr" defTabSz="1096914"/>
              <a:endParaRPr lang="zh-CN" altLang="en-US" sz="14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梯形 10">
              <a:extLst>
                <a:ext uri="{FF2B5EF4-FFF2-40B4-BE49-F238E27FC236}">
                  <a16:creationId xmlns:a16="http://schemas.microsoft.com/office/drawing/2014/main" id="{33A8B517-C1B2-D1CC-81E6-0F7D085FA045}"/>
                </a:ext>
              </a:extLst>
            </p:cNvPr>
            <p:cNvSpPr/>
            <p:nvPr/>
          </p:nvSpPr>
          <p:spPr>
            <a:xfrm rot="10800000">
              <a:off x="1238023" y="2383774"/>
              <a:ext cx="3566954" cy="3172557"/>
            </a:xfrm>
            <a:prstGeom prst="trapezoid">
              <a:avLst>
                <a:gd name="adj" fmla="val 16922"/>
              </a:avLst>
            </a:prstGeom>
            <a:gradFill>
              <a:gsLst>
                <a:gs pos="100000">
                  <a:schemeClr val="accent2">
                    <a:lumMod val="60000"/>
                    <a:lumOff val="40000"/>
                    <a:alpha val="0"/>
                  </a:schemeClr>
                </a:gs>
                <a:gs pos="0">
                  <a:schemeClr val="accent2">
                    <a:alpha val="19000"/>
                  </a:schemeClr>
                </a:gs>
              </a:gsLst>
              <a:lin ang="5400000" scaled="1"/>
            </a:gradFill>
            <a:ln>
              <a:noFill/>
            </a:ln>
            <a:effectLst>
              <a:softEdge rad="381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9pPr>
            </a:lstStyle>
            <a:p>
              <a:pPr algn="ctr" defTabSz="1096914">
                <a:defRPr/>
              </a:pPr>
              <a:endParaRPr lang="zh-CN" altLang="en-US" sz="14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7" name="Text2">
            <a:extLst>
              <a:ext uri="{FF2B5EF4-FFF2-40B4-BE49-F238E27FC236}">
                <a16:creationId xmlns:a16="http://schemas.microsoft.com/office/drawing/2014/main" id="{C47E95A6-5F5B-5717-037C-463EBC350E2E}"/>
              </a:ext>
            </a:extLst>
          </p:cNvPr>
          <p:cNvSpPr>
            <a:spLocks noChangeAspect="1"/>
          </p:cNvSpPr>
          <p:nvPr/>
        </p:nvSpPr>
        <p:spPr>
          <a:xfrm>
            <a:off x="8114464" y="2103132"/>
            <a:ext cx="1360800" cy="1360800"/>
          </a:xfrm>
          <a:prstGeom prst="ellipse">
            <a:avLst/>
          </a:prstGeom>
          <a:solidFill>
            <a:schemeClr val="accent2"/>
          </a:solidFill>
          <a:ln w="9525">
            <a:gradFill flip="none" rotWithShape="1">
              <a:gsLst>
                <a:gs pos="2000">
                  <a:schemeClr val="accent2"/>
                </a:gs>
                <a:gs pos="53000">
                  <a:schemeClr val="accent2"/>
                </a:gs>
                <a:gs pos="100000">
                  <a:schemeClr val="accent2"/>
                </a:gs>
              </a:gsLst>
              <a:lin ang="0" scaled="1"/>
            </a:gradFill>
          </a:ln>
          <a:effectLst>
            <a:outerShdw blurRad="127000" sx="104000" sy="104000" algn="ctr" rotWithShape="0">
              <a:schemeClr val="accent2">
                <a:alpha val="8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9pPr>
          </a:lstStyle>
          <a:p>
            <a:pPr algn="ctr"/>
            <a:endParaRPr lang="zh-CN" altLang="en-US" sz="440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" name="Text3">
            <a:extLst>
              <a:ext uri="{FF2B5EF4-FFF2-40B4-BE49-F238E27FC236}">
                <a16:creationId xmlns:a16="http://schemas.microsoft.com/office/drawing/2014/main" id="{01CF11EE-FF5D-EE47-BAC4-1E7ECB382439}"/>
              </a:ext>
            </a:extLst>
          </p:cNvPr>
          <p:cNvGrpSpPr/>
          <p:nvPr/>
        </p:nvGrpSpPr>
        <p:grpSpPr>
          <a:xfrm>
            <a:off x="1186558" y="2092105"/>
            <a:ext cx="4507457" cy="4426016"/>
            <a:chOff x="1238023" y="2383776"/>
            <a:chExt cx="3566954" cy="3560813"/>
          </a:xfrm>
        </p:grpSpPr>
        <p:sp>
          <p:nvSpPr>
            <p:cNvPr id="3" name="菱形 2">
              <a:extLst>
                <a:ext uri="{FF2B5EF4-FFF2-40B4-BE49-F238E27FC236}">
                  <a16:creationId xmlns:a16="http://schemas.microsoft.com/office/drawing/2014/main" id="{47CDB7D6-2FEB-8435-7511-A9FB4A4B8295}"/>
                </a:ext>
              </a:extLst>
            </p:cNvPr>
            <p:cNvSpPr/>
            <p:nvPr/>
          </p:nvSpPr>
          <p:spPr>
            <a:xfrm>
              <a:off x="1819086" y="5486238"/>
              <a:ext cx="2299697" cy="458351"/>
            </a:xfrm>
            <a:prstGeom prst="diamond">
              <a:avLst/>
            </a:prstGeom>
            <a:gradFill>
              <a:gsLst>
                <a:gs pos="100000">
                  <a:schemeClr val="accent1">
                    <a:alpha val="74000"/>
                  </a:schemeClr>
                </a:gs>
                <a:gs pos="72000">
                  <a:schemeClr val="accent1">
                    <a:alpha val="42000"/>
                  </a:schemeClr>
                </a:gs>
                <a:gs pos="41000">
                  <a:schemeClr val="accent1">
                    <a:alpha val="0"/>
                  </a:schemeClr>
                </a:gs>
              </a:gsLst>
              <a:lin ang="5400000" scaled="1"/>
            </a:gradFill>
            <a:ln w="3175">
              <a:gradFill flip="none" rotWithShape="1">
                <a:gsLst>
                  <a:gs pos="0">
                    <a:schemeClr val="accent1"/>
                  </a:gs>
                  <a:gs pos="39000">
                    <a:schemeClr val="accent1">
                      <a:alpha val="0"/>
                    </a:schemeClr>
                  </a:gs>
                </a:gsLst>
                <a:lin ang="16200000" scaled="1"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9689" tIns="54844" rIns="109689" bIns="5484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9pPr>
            </a:lstStyle>
            <a:p>
              <a:pPr algn="ctr" defTabSz="1096914"/>
              <a:endParaRPr lang="zh-CN" altLang="en-US" sz="14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" name="菱形 3">
              <a:extLst>
                <a:ext uri="{FF2B5EF4-FFF2-40B4-BE49-F238E27FC236}">
                  <a16:creationId xmlns:a16="http://schemas.microsoft.com/office/drawing/2014/main" id="{17A8A2EB-B3C8-1C01-3A58-E3177226964F}"/>
                </a:ext>
              </a:extLst>
            </p:cNvPr>
            <p:cNvSpPr/>
            <p:nvPr/>
          </p:nvSpPr>
          <p:spPr>
            <a:xfrm>
              <a:off x="1620774" y="5260209"/>
              <a:ext cx="2696320" cy="537402"/>
            </a:xfrm>
            <a:prstGeom prst="diamond">
              <a:avLst/>
            </a:prstGeom>
            <a:solidFill>
              <a:schemeClr val="accent1"/>
            </a:solidFill>
            <a:ln w="3175">
              <a:gradFill flip="none" rotWithShape="1">
                <a:gsLst>
                  <a:gs pos="0">
                    <a:schemeClr val="accent1"/>
                  </a:gs>
                  <a:gs pos="75000">
                    <a:schemeClr val="accent1">
                      <a:alpha val="0"/>
                    </a:schemeClr>
                  </a:gs>
                </a:gsLst>
                <a:lin ang="16200000" scaled="1"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9689" tIns="54844" rIns="109689" bIns="5484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9pPr>
            </a:lstStyle>
            <a:p>
              <a:pPr algn="ctr" defTabSz="1096914"/>
              <a:endParaRPr lang="zh-CN" altLang="en-US" sz="14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" name="菱形 4">
              <a:extLst>
                <a:ext uri="{FF2B5EF4-FFF2-40B4-BE49-F238E27FC236}">
                  <a16:creationId xmlns:a16="http://schemas.microsoft.com/office/drawing/2014/main" id="{4DBD89F3-CE43-59F0-DBD4-09A7D90F0A4D}"/>
                </a:ext>
              </a:extLst>
            </p:cNvPr>
            <p:cNvSpPr/>
            <p:nvPr/>
          </p:nvSpPr>
          <p:spPr>
            <a:xfrm>
              <a:off x="1314848" y="5217556"/>
              <a:ext cx="3308172" cy="659350"/>
            </a:xfrm>
            <a:prstGeom prst="diamond">
              <a:avLst/>
            </a:prstGeom>
            <a:noFill/>
            <a:ln w="3175">
              <a:gradFill flip="none" rotWithShape="1">
                <a:gsLst>
                  <a:gs pos="0">
                    <a:schemeClr val="accent1"/>
                  </a:gs>
                  <a:gs pos="68000">
                    <a:schemeClr val="accent1">
                      <a:alpha val="0"/>
                    </a:schemeClr>
                  </a:gs>
                </a:gsLst>
                <a:lin ang="16200000" scaled="1"/>
              </a:gradFill>
              <a:prstDash val="lg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9689" tIns="54844" rIns="109689" bIns="5484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9pPr>
            </a:lstStyle>
            <a:p>
              <a:pPr algn="ctr" defTabSz="1096914"/>
              <a:endParaRPr lang="zh-CN" altLang="en-US" sz="14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梯形 5">
              <a:extLst>
                <a:ext uri="{FF2B5EF4-FFF2-40B4-BE49-F238E27FC236}">
                  <a16:creationId xmlns:a16="http://schemas.microsoft.com/office/drawing/2014/main" id="{0FF40668-BDE1-37C8-5E3E-6126F14E0645}"/>
                </a:ext>
              </a:extLst>
            </p:cNvPr>
            <p:cNvSpPr/>
            <p:nvPr/>
          </p:nvSpPr>
          <p:spPr>
            <a:xfrm rot="10800000">
              <a:off x="1238023" y="2383776"/>
              <a:ext cx="3566954" cy="3172559"/>
            </a:xfrm>
            <a:prstGeom prst="trapezoid">
              <a:avLst>
                <a:gd name="adj" fmla="val 16922"/>
              </a:avLst>
            </a:prstGeom>
            <a:gradFill>
              <a:gsLst>
                <a:gs pos="100000">
                  <a:schemeClr val="accent1">
                    <a:alpha val="0"/>
                  </a:schemeClr>
                </a:gs>
                <a:gs pos="0">
                  <a:schemeClr val="accent1">
                    <a:alpha val="19000"/>
                  </a:schemeClr>
                </a:gs>
              </a:gsLst>
              <a:lin ang="5400000" scaled="1"/>
            </a:gradFill>
            <a:ln>
              <a:noFill/>
            </a:ln>
            <a:effectLst>
              <a:softEdge rad="381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9pPr>
            </a:lstStyle>
            <a:p>
              <a:pPr algn="ctr" defTabSz="1096914">
                <a:defRPr/>
              </a:pPr>
              <a:endParaRPr lang="zh-CN" altLang="en-US" sz="14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6" name="Text4">
            <a:extLst>
              <a:ext uri="{FF2B5EF4-FFF2-40B4-BE49-F238E27FC236}">
                <a16:creationId xmlns:a16="http://schemas.microsoft.com/office/drawing/2014/main" id="{F7887999-3B69-210C-58FA-C30557A338F4}"/>
              </a:ext>
            </a:extLst>
          </p:cNvPr>
          <p:cNvSpPr/>
          <p:nvPr/>
        </p:nvSpPr>
        <p:spPr>
          <a:xfrm>
            <a:off x="2693588" y="2048500"/>
            <a:ext cx="1360542" cy="1360544"/>
          </a:xfrm>
          <a:prstGeom prst="ellipse">
            <a:avLst/>
          </a:prstGeom>
          <a:solidFill>
            <a:schemeClr val="accent1"/>
          </a:solidFill>
          <a:ln w="9525">
            <a:gradFill flip="none" rotWithShape="1">
              <a:gsLst>
                <a:gs pos="2000">
                  <a:schemeClr val="accent1"/>
                </a:gs>
                <a:gs pos="53000">
                  <a:srgbClr val="3B61ED">
                    <a:alpha val="0"/>
                  </a:srgbClr>
                </a:gs>
                <a:gs pos="100000">
                  <a:schemeClr val="accent1"/>
                </a:gs>
              </a:gsLst>
              <a:lin ang="0" scaled="1"/>
            </a:gradFill>
          </a:ln>
          <a:effectLst>
            <a:outerShdw blurRad="127000" sx="104000" sy="104000" algn="ctr" rotWithShape="0">
              <a:schemeClr val="accent1">
                <a:alpha val="8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9pPr>
          </a:lstStyle>
          <a:p>
            <a:pPr algn="ctr"/>
            <a:endParaRPr lang="zh-CN" altLang="en-US" sz="440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Text5">
            <a:extLst>
              <a:ext uri="{FF2B5EF4-FFF2-40B4-BE49-F238E27FC236}">
                <a16:creationId xmlns:a16="http://schemas.microsoft.com/office/drawing/2014/main" id="{39B44ADB-D599-F446-D24F-65EE79E0E2AE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624573" y="3675755"/>
            <a:ext cx="3631426" cy="460375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000" b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深度学习提升风险评估准确性</a:t>
            </a:r>
          </a:p>
        </p:txBody>
      </p:sp>
      <p:sp>
        <p:nvSpPr>
          <p:cNvPr id="13" name="Text6">
            <a:extLst>
              <a:ext uri="{FF2B5EF4-FFF2-40B4-BE49-F238E27FC236}">
                <a16:creationId xmlns:a16="http://schemas.microsoft.com/office/drawing/2014/main" id="{6D3035AD-94E0-C402-3492-141C557BFA52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6958509" y="3675755"/>
            <a:ext cx="3568377" cy="460375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000" b="1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深度学习优化贷款审批流程</a:t>
            </a:r>
          </a:p>
        </p:txBody>
      </p:sp>
      <p:sp>
        <p:nvSpPr>
          <p:cNvPr id="14" name="Text7">
            <a:extLst>
              <a:ext uri="{FF2B5EF4-FFF2-40B4-BE49-F238E27FC236}">
                <a16:creationId xmlns:a16="http://schemas.microsoft.com/office/drawing/2014/main" id="{1CD7AC04-74B6-1ADF-CC05-72853BD4F624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1987253" y="4134219"/>
            <a:ext cx="2906066" cy="1427544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altLang="zh-CN" sz="140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深度学习算法能够处理大量复杂数据，提高贷款风险评估的准确性。研究显示，深度学习模型较传统方法能降低风险预测误差高达20%。</a:t>
            </a:r>
          </a:p>
        </p:txBody>
      </p:sp>
      <p:sp>
        <p:nvSpPr>
          <p:cNvPr id="18" name="Text8">
            <a:extLst>
              <a:ext uri="{FF2B5EF4-FFF2-40B4-BE49-F238E27FC236}">
                <a16:creationId xmlns:a16="http://schemas.microsoft.com/office/drawing/2014/main" id="{A132C067-400A-F080-FD78-C6A61E7C531C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7289664" y="4134219"/>
            <a:ext cx="2906066" cy="1427544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altLang="zh-CN" sz="140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深度学习自动化分析借款者数据，减少人工审批成本，提高审批效率。统计数据显示，采用深度学习技术的银行审批时间缩短了30%。</a:t>
            </a:r>
          </a:p>
        </p:txBody>
      </p:sp>
      <p:sp>
        <p:nvSpPr>
          <p:cNvPr id="20" name="Shape1">
            <a:extLst>
              <a:ext uri="{FF2B5EF4-FFF2-40B4-BE49-F238E27FC236}">
                <a16:creationId xmlns:a16="http://schemas.microsoft.com/office/drawing/2014/main" id="{1E7BD1D2-434B-1675-9008-F3B4A31DEADC}"/>
              </a:ext>
            </a:extLst>
          </p:cNvPr>
          <p:cNvSpPr>
            <a:spLocks noChangeAspect="1"/>
          </p:cNvSpPr>
          <p:nvPr/>
        </p:nvSpPr>
        <p:spPr>
          <a:xfrm>
            <a:off x="3110969" y="2460628"/>
            <a:ext cx="525780" cy="515186"/>
          </a:xfrm>
          <a:custGeom>
            <a:avLst/>
            <a:gdLst>
              <a:gd name="connsiteX0" fmla="*/ 1376243 w 1512887"/>
              <a:gd name="connsiteY0" fmla="*/ 993974 h 1482407"/>
              <a:gd name="connsiteX1" fmla="*/ 1495901 w 1512887"/>
              <a:gd name="connsiteY1" fmla="*/ 1060490 h 1482407"/>
              <a:gd name="connsiteX2" fmla="*/ 756444 w 1512887"/>
              <a:gd name="connsiteY2" fmla="*/ 1482408 h 1482407"/>
              <a:gd name="connsiteX3" fmla="*/ 4167 w 1512887"/>
              <a:gd name="connsiteY3" fmla="*/ 1060490 h 1482407"/>
              <a:gd name="connsiteX4" fmla="*/ 124698 w 1512887"/>
              <a:gd name="connsiteY4" fmla="*/ 993974 h 1482407"/>
              <a:gd name="connsiteX5" fmla="*/ 756404 w 1512887"/>
              <a:gd name="connsiteY5" fmla="*/ 1344970 h 1482407"/>
              <a:gd name="connsiteX6" fmla="*/ 1376243 w 1512887"/>
              <a:gd name="connsiteY6" fmla="*/ 993974 h 1482407"/>
              <a:gd name="connsiteX7" fmla="*/ 1376243 w 1512887"/>
              <a:gd name="connsiteY7" fmla="*/ 676473 h 1482407"/>
              <a:gd name="connsiteX8" fmla="*/ 1495901 w 1512887"/>
              <a:gd name="connsiteY8" fmla="*/ 742990 h 1482407"/>
              <a:gd name="connsiteX9" fmla="*/ 756444 w 1512887"/>
              <a:gd name="connsiteY9" fmla="*/ 1164908 h 1482407"/>
              <a:gd name="connsiteX10" fmla="*/ 4167 w 1512887"/>
              <a:gd name="connsiteY10" fmla="*/ 742990 h 1482407"/>
              <a:gd name="connsiteX11" fmla="*/ 124698 w 1512887"/>
              <a:gd name="connsiteY11" fmla="*/ 676473 h 1482407"/>
              <a:gd name="connsiteX12" fmla="*/ 756404 w 1512887"/>
              <a:gd name="connsiteY12" fmla="*/ 1027470 h 1482407"/>
              <a:gd name="connsiteX13" fmla="*/ 1376243 w 1512887"/>
              <a:gd name="connsiteY13" fmla="*/ 676473 h 1482407"/>
              <a:gd name="connsiteX14" fmla="*/ 756444 w 1512887"/>
              <a:gd name="connsiteY14" fmla="*/ 40 h 1482407"/>
              <a:gd name="connsiteX15" fmla="*/ 1512888 w 1512887"/>
              <a:gd name="connsiteY15" fmla="*/ 425490 h 1482407"/>
              <a:gd name="connsiteX16" fmla="*/ 756444 w 1512887"/>
              <a:gd name="connsiteY16" fmla="*/ 850979 h 1482407"/>
              <a:gd name="connsiteX17" fmla="*/ 0 w 1512887"/>
              <a:gd name="connsiteY17" fmla="*/ 425490 h 1482407"/>
              <a:gd name="connsiteX18" fmla="*/ 756444 w 1512887"/>
              <a:gd name="connsiteY18" fmla="*/ 0 h 1482407"/>
              <a:gd name="connsiteX19" fmla="*/ 756444 w 1512887"/>
              <a:gd name="connsiteY19" fmla="*/ 136644 h 1482407"/>
              <a:gd name="connsiteX20" fmla="*/ 242848 w 1512887"/>
              <a:gd name="connsiteY20" fmla="*/ 425490 h 1482407"/>
              <a:gd name="connsiteX21" fmla="*/ 756444 w 1512887"/>
              <a:gd name="connsiteY21" fmla="*/ 714335 h 1482407"/>
              <a:gd name="connsiteX22" fmla="*/ 1270000 w 1512887"/>
              <a:gd name="connsiteY22" fmla="*/ 425490 h 1482407"/>
              <a:gd name="connsiteX23" fmla="*/ 756444 w 1512887"/>
              <a:gd name="connsiteY23" fmla="*/ 136604 h 14824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512887" h="1482407">
                <a:moveTo>
                  <a:pt x="1376243" y="993974"/>
                </a:moveTo>
                <a:lnTo>
                  <a:pt x="1495901" y="1060490"/>
                </a:lnTo>
                <a:lnTo>
                  <a:pt x="756444" y="1482408"/>
                </a:lnTo>
                <a:lnTo>
                  <a:pt x="4167" y="1060490"/>
                </a:lnTo>
                <a:lnTo>
                  <a:pt x="124698" y="993974"/>
                </a:lnTo>
                <a:lnTo>
                  <a:pt x="756404" y="1344970"/>
                </a:lnTo>
                <a:lnTo>
                  <a:pt x="1376243" y="993974"/>
                </a:lnTo>
                <a:close/>
                <a:moveTo>
                  <a:pt x="1376243" y="676473"/>
                </a:moveTo>
                <a:lnTo>
                  <a:pt x="1495901" y="742990"/>
                </a:lnTo>
                <a:lnTo>
                  <a:pt x="756444" y="1164908"/>
                </a:lnTo>
                <a:lnTo>
                  <a:pt x="4167" y="742990"/>
                </a:lnTo>
                <a:lnTo>
                  <a:pt x="124698" y="676473"/>
                </a:lnTo>
                <a:lnTo>
                  <a:pt x="756404" y="1027470"/>
                </a:lnTo>
                <a:lnTo>
                  <a:pt x="1376243" y="676473"/>
                </a:lnTo>
                <a:close/>
                <a:moveTo>
                  <a:pt x="756444" y="40"/>
                </a:moveTo>
                <a:lnTo>
                  <a:pt x="1512888" y="425490"/>
                </a:lnTo>
                <a:lnTo>
                  <a:pt x="756444" y="850979"/>
                </a:lnTo>
                <a:lnTo>
                  <a:pt x="0" y="425490"/>
                </a:lnTo>
                <a:lnTo>
                  <a:pt x="756444" y="0"/>
                </a:lnTo>
                <a:close/>
                <a:moveTo>
                  <a:pt x="756444" y="136644"/>
                </a:moveTo>
                <a:lnTo>
                  <a:pt x="242848" y="425490"/>
                </a:lnTo>
                <a:lnTo>
                  <a:pt x="756444" y="714335"/>
                </a:lnTo>
                <a:lnTo>
                  <a:pt x="1270000" y="425490"/>
                </a:lnTo>
                <a:lnTo>
                  <a:pt x="756444" y="136604"/>
                </a:lnTo>
                <a:close/>
              </a:path>
            </a:pathLst>
          </a:custGeom>
          <a:solidFill>
            <a:schemeClr val="tx2"/>
          </a:solidFill>
          <a:ln w="1860" cap="flat">
            <a:noFill/>
            <a:prstDash val="solid"/>
            <a:miter/>
          </a:ln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Shape2">
            <a:extLst>
              <a:ext uri="{FF2B5EF4-FFF2-40B4-BE49-F238E27FC236}">
                <a16:creationId xmlns:a16="http://schemas.microsoft.com/office/drawing/2014/main" id="{BBFA37EA-3171-F320-1698-89E6A6B347B1}"/>
              </a:ext>
            </a:extLst>
          </p:cNvPr>
          <p:cNvSpPr>
            <a:spLocks noChangeAspect="1"/>
          </p:cNvSpPr>
          <p:nvPr/>
        </p:nvSpPr>
        <p:spPr>
          <a:xfrm>
            <a:off x="8531974" y="2525939"/>
            <a:ext cx="525780" cy="515186"/>
          </a:xfrm>
          <a:custGeom>
            <a:avLst/>
            <a:gdLst>
              <a:gd name="connsiteX0" fmla="*/ 1376243 w 1512887"/>
              <a:gd name="connsiteY0" fmla="*/ 993974 h 1482407"/>
              <a:gd name="connsiteX1" fmla="*/ 1495901 w 1512887"/>
              <a:gd name="connsiteY1" fmla="*/ 1060490 h 1482407"/>
              <a:gd name="connsiteX2" fmla="*/ 756444 w 1512887"/>
              <a:gd name="connsiteY2" fmla="*/ 1482408 h 1482407"/>
              <a:gd name="connsiteX3" fmla="*/ 4167 w 1512887"/>
              <a:gd name="connsiteY3" fmla="*/ 1060490 h 1482407"/>
              <a:gd name="connsiteX4" fmla="*/ 124698 w 1512887"/>
              <a:gd name="connsiteY4" fmla="*/ 993974 h 1482407"/>
              <a:gd name="connsiteX5" fmla="*/ 756404 w 1512887"/>
              <a:gd name="connsiteY5" fmla="*/ 1344970 h 1482407"/>
              <a:gd name="connsiteX6" fmla="*/ 1376243 w 1512887"/>
              <a:gd name="connsiteY6" fmla="*/ 993974 h 1482407"/>
              <a:gd name="connsiteX7" fmla="*/ 1376243 w 1512887"/>
              <a:gd name="connsiteY7" fmla="*/ 676473 h 1482407"/>
              <a:gd name="connsiteX8" fmla="*/ 1495901 w 1512887"/>
              <a:gd name="connsiteY8" fmla="*/ 742990 h 1482407"/>
              <a:gd name="connsiteX9" fmla="*/ 756444 w 1512887"/>
              <a:gd name="connsiteY9" fmla="*/ 1164908 h 1482407"/>
              <a:gd name="connsiteX10" fmla="*/ 4167 w 1512887"/>
              <a:gd name="connsiteY10" fmla="*/ 742990 h 1482407"/>
              <a:gd name="connsiteX11" fmla="*/ 124698 w 1512887"/>
              <a:gd name="connsiteY11" fmla="*/ 676473 h 1482407"/>
              <a:gd name="connsiteX12" fmla="*/ 756404 w 1512887"/>
              <a:gd name="connsiteY12" fmla="*/ 1027470 h 1482407"/>
              <a:gd name="connsiteX13" fmla="*/ 1376243 w 1512887"/>
              <a:gd name="connsiteY13" fmla="*/ 676473 h 1482407"/>
              <a:gd name="connsiteX14" fmla="*/ 756444 w 1512887"/>
              <a:gd name="connsiteY14" fmla="*/ 40 h 1482407"/>
              <a:gd name="connsiteX15" fmla="*/ 1512888 w 1512887"/>
              <a:gd name="connsiteY15" fmla="*/ 425490 h 1482407"/>
              <a:gd name="connsiteX16" fmla="*/ 756444 w 1512887"/>
              <a:gd name="connsiteY16" fmla="*/ 850979 h 1482407"/>
              <a:gd name="connsiteX17" fmla="*/ 0 w 1512887"/>
              <a:gd name="connsiteY17" fmla="*/ 425490 h 1482407"/>
              <a:gd name="connsiteX18" fmla="*/ 756444 w 1512887"/>
              <a:gd name="connsiteY18" fmla="*/ 0 h 1482407"/>
              <a:gd name="connsiteX19" fmla="*/ 756444 w 1512887"/>
              <a:gd name="connsiteY19" fmla="*/ 136644 h 1482407"/>
              <a:gd name="connsiteX20" fmla="*/ 242848 w 1512887"/>
              <a:gd name="connsiteY20" fmla="*/ 425490 h 1482407"/>
              <a:gd name="connsiteX21" fmla="*/ 756444 w 1512887"/>
              <a:gd name="connsiteY21" fmla="*/ 714335 h 1482407"/>
              <a:gd name="connsiteX22" fmla="*/ 1270000 w 1512887"/>
              <a:gd name="connsiteY22" fmla="*/ 425490 h 1482407"/>
              <a:gd name="connsiteX23" fmla="*/ 756444 w 1512887"/>
              <a:gd name="connsiteY23" fmla="*/ 136604 h 14824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512887" h="1482407">
                <a:moveTo>
                  <a:pt x="1376243" y="993974"/>
                </a:moveTo>
                <a:lnTo>
                  <a:pt x="1495901" y="1060490"/>
                </a:lnTo>
                <a:lnTo>
                  <a:pt x="756444" y="1482408"/>
                </a:lnTo>
                <a:lnTo>
                  <a:pt x="4167" y="1060490"/>
                </a:lnTo>
                <a:lnTo>
                  <a:pt x="124698" y="993974"/>
                </a:lnTo>
                <a:lnTo>
                  <a:pt x="756404" y="1344970"/>
                </a:lnTo>
                <a:lnTo>
                  <a:pt x="1376243" y="993974"/>
                </a:lnTo>
                <a:close/>
                <a:moveTo>
                  <a:pt x="1376243" y="676473"/>
                </a:moveTo>
                <a:lnTo>
                  <a:pt x="1495901" y="742990"/>
                </a:lnTo>
                <a:lnTo>
                  <a:pt x="756444" y="1164908"/>
                </a:lnTo>
                <a:lnTo>
                  <a:pt x="4167" y="742990"/>
                </a:lnTo>
                <a:lnTo>
                  <a:pt x="124698" y="676473"/>
                </a:lnTo>
                <a:lnTo>
                  <a:pt x="756404" y="1027470"/>
                </a:lnTo>
                <a:lnTo>
                  <a:pt x="1376243" y="676473"/>
                </a:lnTo>
                <a:close/>
                <a:moveTo>
                  <a:pt x="756444" y="40"/>
                </a:moveTo>
                <a:lnTo>
                  <a:pt x="1512888" y="425490"/>
                </a:lnTo>
                <a:lnTo>
                  <a:pt x="756444" y="850979"/>
                </a:lnTo>
                <a:lnTo>
                  <a:pt x="0" y="425490"/>
                </a:lnTo>
                <a:lnTo>
                  <a:pt x="756444" y="0"/>
                </a:lnTo>
                <a:close/>
                <a:moveTo>
                  <a:pt x="756444" y="136644"/>
                </a:moveTo>
                <a:lnTo>
                  <a:pt x="242848" y="425490"/>
                </a:lnTo>
                <a:lnTo>
                  <a:pt x="756444" y="714335"/>
                </a:lnTo>
                <a:lnTo>
                  <a:pt x="1270000" y="425490"/>
                </a:lnTo>
                <a:lnTo>
                  <a:pt x="756444" y="136604"/>
                </a:lnTo>
                <a:close/>
              </a:path>
            </a:pathLst>
          </a:custGeom>
          <a:solidFill>
            <a:schemeClr val="tx2"/>
          </a:solidFill>
          <a:ln w="1860" cap="flat">
            <a:noFill/>
            <a:prstDash val="solid"/>
            <a:miter/>
          </a:ln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Text9">
            <a:extLst>
              <a:ext uri="{FF2B5EF4-FFF2-40B4-BE49-F238E27FC236}">
                <a16:creationId xmlns:a16="http://schemas.microsoft.com/office/drawing/2014/main" id="{3B508E1B-1C7E-BC23-6E0B-317E1E246BB8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347808" y="339877"/>
            <a:ext cx="11496384" cy="720348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3200" b="1" noProof="0" dirty="0" err="1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charset="-122"/>
                <a:sym typeface="思源黑体 CN" panose="020B0500000000000000" pitchFamily="34" charset="-122"/>
              </a:rPr>
              <a:t>学术与实际应用结合</a:t>
            </a:r>
            <a:r>
              <a:rPr lang="zh-CN" altLang="en-US" sz="3200" b="1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charset="-122"/>
                <a:sym typeface="思源黑体 CN" panose="020B0500000000000000" pitchFamily="34" charset="-122"/>
              </a:rPr>
              <a:t>（实际例子）</a:t>
            </a:r>
            <a:endParaRPr lang="en-US" altLang="zh-CN" sz="3200" b="1" noProof="0" dirty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charset="-122"/>
              <a:sym typeface="思源黑体 CN" panose="020B0500000000000000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96529532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e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hape 3">
            <a:extLst>
              <a:ext uri="{FF2B5EF4-FFF2-40B4-BE49-F238E27FC236}">
                <a16:creationId xmlns:a16="http://schemas.microsoft.com/office/drawing/2014/main" id="{BE1AB4C5-B7C5-F98A-96BB-009F40BE47C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4387" y="0"/>
            <a:ext cx="12192000" cy="6858000"/>
          </a:xfrm>
          <a:prstGeom prst="rect">
            <a:avLst/>
          </a:prstGeom>
        </p:spPr>
      </p:pic>
      <p:sp>
        <p:nvSpPr>
          <p:cNvPr id="5" name="任意多边形: 形状 4">
            <a:extLst>
              <a:ext uri="{FF2B5EF4-FFF2-40B4-BE49-F238E27FC236}">
                <a16:creationId xmlns:a16="http://schemas.microsoft.com/office/drawing/2014/main" id="{9E1B2E46-F49B-F6E7-18F7-46AA2B3BECE1}"/>
              </a:ext>
            </a:extLst>
          </p:cNvPr>
          <p:cNvSpPr/>
          <p:nvPr/>
        </p:nvSpPr>
        <p:spPr>
          <a:xfrm rot="19800000" flipH="1">
            <a:off x="5479076" y="-730492"/>
            <a:ext cx="692908" cy="8318985"/>
          </a:xfrm>
          <a:custGeom>
            <a:avLst/>
            <a:gdLst>
              <a:gd name="connsiteX0" fmla="*/ 0 w 692908"/>
              <a:gd name="connsiteY0" fmla="*/ 400051 h 8318985"/>
              <a:gd name="connsiteX1" fmla="*/ 692908 w 692908"/>
              <a:gd name="connsiteY1" fmla="*/ 0 h 8318985"/>
              <a:gd name="connsiteX2" fmla="*/ 692908 w 692908"/>
              <a:gd name="connsiteY2" fmla="*/ 7918935 h 8318985"/>
              <a:gd name="connsiteX3" fmla="*/ 0 w 692908"/>
              <a:gd name="connsiteY3" fmla="*/ 8318985 h 8318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908" h="8318984">
                <a:moveTo>
                  <a:pt x="0" y="400051"/>
                </a:moveTo>
                <a:lnTo>
                  <a:pt x="692908" y="0"/>
                </a:lnTo>
                <a:lnTo>
                  <a:pt x="692908" y="7918935"/>
                </a:lnTo>
                <a:lnTo>
                  <a:pt x="0" y="8318985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6" name="任意多边形: 形状 5">
            <a:extLst>
              <a:ext uri="{FF2B5EF4-FFF2-40B4-BE49-F238E27FC236}">
                <a16:creationId xmlns:a16="http://schemas.microsoft.com/office/drawing/2014/main" id="{7528D637-E294-1FBD-099C-6BFC337781F2}"/>
              </a:ext>
            </a:extLst>
          </p:cNvPr>
          <p:cNvSpPr/>
          <p:nvPr/>
        </p:nvSpPr>
        <p:spPr>
          <a:xfrm rot="19800000" flipH="1">
            <a:off x="6262645" y="-2383292"/>
            <a:ext cx="6877772" cy="9910084"/>
          </a:xfrm>
          <a:custGeom>
            <a:avLst/>
            <a:gdLst>
              <a:gd name="connsiteX0" fmla="*/ 0 w 6877772"/>
              <a:gd name="connsiteY0" fmla="*/ 3970882 h 9910084"/>
              <a:gd name="connsiteX1" fmla="*/ 2077548 w 6877772"/>
              <a:gd name="connsiteY1" fmla="*/ 2771409 h 9910084"/>
              <a:gd name="connsiteX2" fmla="*/ 2077549 w 6877772"/>
              <a:gd name="connsiteY2" fmla="*/ 2771410 h 9910084"/>
              <a:gd name="connsiteX3" fmla="*/ 6877772 w 6877772"/>
              <a:gd name="connsiteY3" fmla="*/ 0 h 9910084"/>
              <a:gd name="connsiteX4" fmla="*/ 6877772 w 6877772"/>
              <a:gd name="connsiteY4" fmla="*/ 7918935 h 9910084"/>
              <a:gd name="connsiteX5" fmla="*/ 4571109 w 6877772"/>
              <a:gd name="connsiteY5" fmla="*/ 9250687 h 9910084"/>
              <a:gd name="connsiteX6" fmla="*/ 3429000 w 6877772"/>
              <a:gd name="connsiteY6" fmla="*/ 9910084 h 9910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77772" h="9910084">
                <a:moveTo>
                  <a:pt x="0" y="3970882"/>
                </a:moveTo>
                <a:lnTo>
                  <a:pt x="2077548" y="2771409"/>
                </a:lnTo>
                <a:lnTo>
                  <a:pt x="2077549" y="2771410"/>
                </a:lnTo>
                <a:lnTo>
                  <a:pt x="6877772" y="0"/>
                </a:lnTo>
                <a:lnTo>
                  <a:pt x="6877772" y="7918935"/>
                </a:lnTo>
                <a:lnTo>
                  <a:pt x="4571109" y="9250687"/>
                </a:lnTo>
                <a:lnTo>
                  <a:pt x="3429000" y="9910084"/>
                </a:lnTo>
                <a:close/>
              </a:path>
            </a:pathLst>
          </a:custGeom>
          <a:gradFill flip="none" rotWithShape="0">
            <a:gsLst>
              <a:gs pos="0">
                <a:schemeClr val="accent1">
                  <a:alpha val="60000"/>
                </a:schemeClr>
              </a:gs>
              <a:gs pos="58000">
                <a:schemeClr val="bg1">
                  <a:alpha val="8400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7" name="Text1">
            <a:extLst>
              <a:ext uri="{FF2B5EF4-FFF2-40B4-BE49-F238E27FC236}">
                <a16:creationId xmlns:a16="http://schemas.microsoft.com/office/drawing/2014/main" id="{C7F43171-8A91-8ED2-3839-F0FB99267316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 flipH="1">
            <a:off x="5284380" y="1115704"/>
            <a:ext cx="6396078" cy="2185922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zh-CN" sz="7200" b="1">
                <a:latin typeface="微软雅黑" panose="020B0503020204020204" charset="-122"/>
                <a:ea typeface="微软雅黑" panose="020B0503020204020204" charset="-122"/>
              </a:rPr>
              <a:t>谢谢观看</a:t>
            </a:r>
          </a:p>
        </p:txBody>
      </p:sp>
      <p:sp>
        <p:nvSpPr>
          <p:cNvPr id="10" name="图形 8">
            <a:extLst>
              <a:ext uri="{FF2B5EF4-FFF2-40B4-BE49-F238E27FC236}">
                <a16:creationId xmlns:a16="http://schemas.microsoft.com/office/drawing/2014/main" id="{FDCEF029-9031-07C2-9A62-70ECCFB2EDA2}"/>
              </a:ext>
            </a:extLst>
          </p:cNvPr>
          <p:cNvSpPr/>
          <p:nvPr/>
        </p:nvSpPr>
        <p:spPr>
          <a:xfrm flipH="1">
            <a:off x="465170" y="497753"/>
            <a:ext cx="1879378" cy="490663"/>
          </a:xfrm>
          <a:custGeom>
            <a:avLst/>
            <a:gdLst>
              <a:gd name="connsiteX0" fmla="*/ 284321 w 2520219"/>
              <a:gd name="connsiteY0" fmla="*/ 0 h 777716"/>
              <a:gd name="connsiteX1" fmla="*/ 2520220 w 2520219"/>
              <a:gd name="connsiteY1" fmla="*/ 0 h 777716"/>
              <a:gd name="connsiteX2" fmla="*/ 2520220 w 2520219"/>
              <a:gd name="connsiteY2" fmla="*/ 0 h 777716"/>
              <a:gd name="connsiteX3" fmla="*/ 2520220 w 2520219"/>
              <a:gd name="connsiteY3" fmla="*/ 493395 h 777716"/>
              <a:gd name="connsiteX4" fmla="*/ 2235899 w 2520219"/>
              <a:gd name="connsiteY4" fmla="*/ 777716 h 777716"/>
              <a:gd name="connsiteX5" fmla="*/ 0 w 2520219"/>
              <a:gd name="connsiteY5" fmla="*/ 777716 h 777716"/>
              <a:gd name="connsiteX6" fmla="*/ 0 w 2520219"/>
              <a:gd name="connsiteY6" fmla="*/ 777716 h 777716"/>
              <a:gd name="connsiteX7" fmla="*/ 0 w 2520219"/>
              <a:gd name="connsiteY7" fmla="*/ 284321 h 777716"/>
              <a:gd name="connsiteX8" fmla="*/ 284321 w 2520219"/>
              <a:gd name="connsiteY8" fmla="*/ 0 h 777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20219" h="777716">
                <a:moveTo>
                  <a:pt x="284321" y="0"/>
                </a:moveTo>
                <a:lnTo>
                  <a:pt x="2520220" y="0"/>
                </a:lnTo>
                <a:lnTo>
                  <a:pt x="2520220" y="0"/>
                </a:lnTo>
                <a:lnTo>
                  <a:pt x="2520220" y="493395"/>
                </a:lnTo>
                <a:cubicBezTo>
                  <a:pt x="2520220" y="650421"/>
                  <a:pt x="2392928" y="777716"/>
                  <a:pt x="2235899" y="777716"/>
                </a:cubicBezTo>
                <a:lnTo>
                  <a:pt x="0" y="777716"/>
                </a:lnTo>
                <a:lnTo>
                  <a:pt x="0" y="777716"/>
                </a:lnTo>
                <a:lnTo>
                  <a:pt x="0" y="284321"/>
                </a:lnTo>
                <a:cubicBezTo>
                  <a:pt x="0" y="127295"/>
                  <a:pt x="127295" y="0"/>
                  <a:pt x="284321" y="0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C798F0F6-1672-6AA7-081D-8DC2180149AB}"/>
              </a:ext>
            </a:extLst>
          </p:cNvPr>
          <p:cNvSpPr/>
          <p:nvPr/>
        </p:nvSpPr>
        <p:spPr>
          <a:xfrm flipH="1">
            <a:off x="11534997" y="5370339"/>
            <a:ext cx="85302" cy="206814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0D3A4736-C8FC-1BF9-726B-E5765186BCA9}"/>
              </a:ext>
            </a:extLst>
          </p:cNvPr>
          <p:cNvSpPr/>
          <p:nvPr/>
        </p:nvSpPr>
        <p:spPr>
          <a:xfrm flipH="1">
            <a:off x="11534997" y="5987880"/>
            <a:ext cx="85302" cy="206814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3" name="Text2">
            <a:extLst>
              <a:ext uri="{FF2B5EF4-FFF2-40B4-BE49-F238E27FC236}">
                <a16:creationId xmlns:a16="http://schemas.microsoft.com/office/drawing/2014/main" id="{170E39EB-BF5E-6A0A-EBE3-65E01443F5C8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 flipH="1">
            <a:off x="546193" y="511739"/>
            <a:ext cx="1640577" cy="429895"/>
          </a:xfrm>
          <a:prstGeom prst="rect">
            <a:avLst/>
          </a:prstGeom>
          <a:noFill/>
        </p:spPr>
        <p:txBody>
          <a:bodyPr wrap="square" rtlCol="0" anchor="ctr">
            <a:normAutofit fontScale="92500" lnSpcReduction="2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4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PandaKing8964 Team</a:t>
            </a:r>
          </a:p>
        </p:txBody>
      </p:sp>
      <p:sp>
        <p:nvSpPr>
          <p:cNvPr id="14" name="任意多边形: 形状 13">
            <a:extLst>
              <a:ext uri="{FF2B5EF4-FFF2-40B4-BE49-F238E27FC236}">
                <a16:creationId xmlns:a16="http://schemas.microsoft.com/office/drawing/2014/main" id="{959974C1-156B-B70B-8368-2B3B5EE7D511}"/>
              </a:ext>
            </a:extLst>
          </p:cNvPr>
          <p:cNvSpPr/>
          <p:nvPr/>
        </p:nvSpPr>
        <p:spPr>
          <a:xfrm flipH="1">
            <a:off x="6511867" y="3942203"/>
            <a:ext cx="5279961" cy="598358"/>
          </a:xfrm>
          <a:custGeom>
            <a:avLst/>
            <a:gdLst>
              <a:gd name="connsiteX0" fmla="*/ 0 w 5974827"/>
              <a:gd name="connsiteY0" fmla="*/ 0 h 782453"/>
              <a:gd name="connsiteX1" fmla="*/ 5974827 w 5974827"/>
              <a:gd name="connsiteY1" fmla="*/ 0 h 782453"/>
              <a:gd name="connsiteX2" fmla="*/ 5523078 w 5974827"/>
              <a:gd name="connsiteY2" fmla="*/ 782453 h 782453"/>
              <a:gd name="connsiteX3" fmla="*/ 0 w 5974827"/>
              <a:gd name="connsiteY3" fmla="*/ 782453 h 7824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74827" h="782453">
                <a:moveTo>
                  <a:pt x="0" y="0"/>
                </a:moveTo>
                <a:lnTo>
                  <a:pt x="5974827" y="0"/>
                </a:lnTo>
                <a:lnTo>
                  <a:pt x="5523078" y="782453"/>
                </a:lnTo>
                <a:lnTo>
                  <a:pt x="0" y="782453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5" name="Text3">
            <a:extLst>
              <a:ext uri="{FF2B5EF4-FFF2-40B4-BE49-F238E27FC236}">
                <a16:creationId xmlns:a16="http://schemas.microsoft.com/office/drawing/2014/main" id="{B52AE38F-2C85-0A3B-B4DD-494A618A41E9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 flipH="1">
            <a:off x="7015961" y="4100275"/>
            <a:ext cx="4579196" cy="324943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zh-CN" sz="1600">
                <a:latin typeface="微软雅黑" panose="020B0503020204020204" charset="-122"/>
                <a:ea typeface="微软雅黑" panose="020B0503020204020204" charset="-122"/>
              </a:rPr>
              <a:t>Thank You</a:t>
            </a:r>
          </a:p>
        </p:txBody>
      </p:sp>
      <p:sp>
        <p:nvSpPr>
          <p:cNvPr id="16" name="任意多边形: 形状 15">
            <a:extLst>
              <a:ext uri="{FF2B5EF4-FFF2-40B4-BE49-F238E27FC236}">
                <a16:creationId xmlns:a16="http://schemas.microsoft.com/office/drawing/2014/main" id="{D6BC24F2-7B4E-ECB2-F7C8-2626185BAB6F}"/>
              </a:ext>
            </a:extLst>
          </p:cNvPr>
          <p:cNvSpPr/>
          <p:nvPr/>
        </p:nvSpPr>
        <p:spPr>
          <a:xfrm rot="1800000" flipH="1">
            <a:off x="6075716" y="4973149"/>
            <a:ext cx="2294965" cy="2649997"/>
          </a:xfrm>
          <a:custGeom>
            <a:avLst/>
            <a:gdLst>
              <a:gd name="connsiteX0" fmla="*/ 2904644 w 2904644"/>
              <a:gd name="connsiteY0" fmla="*/ 0 h 3353994"/>
              <a:gd name="connsiteX1" fmla="*/ 2904644 w 2904644"/>
              <a:gd name="connsiteY1" fmla="*/ 3353994 h 3353994"/>
              <a:gd name="connsiteX2" fmla="*/ 0 w 2904644"/>
              <a:gd name="connsiteY2" fmla="*/ 1676997 h 3353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04644" h="3353994">
                <a:moveTo>
                  <a:pt x="2904644" y="0"/>
                </a:moveTo>
                <a:lnTo>
                  <a:pt x="2904644" y="3353994"/>
                </a:lnTo>
                <a:lnTo>
                  <a:pt x="0" y="1676997"/>
                </a:lnTo>
                <a:close/>
              </a:path>
            </a:pathLst>
          </a:custGeom>
          <a:solidFill>
            <a:schemeClr val="accent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F323FCAB-C99C-E6B7-8FFD-FDE0E0569304}"/>
              </a:ext>
            </a:extLst>
          </p:cNvPr>
          <p:cNvGrpSpPr/>
          <p:nvPr/>
        </p:nvGrpSpPr>
        <p:grpSpPr>
          <a:xfrm flipH="1">
            <a:off x="11068126" y="497753"/>
            <a:ext cx="466871" cy="220306"/>
            <a:chOff x="652066" y="240632"/>
            <a:chExt cx="611250" cy="232075"/>
          </a:xfrm>
          <a:solidFill>
            <a:schemeClr val="accent1"/>
          </a:solidFill>
        </p:grpSpPr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5D679BD2-D86F-00A0-9974-6AE61C21106C}"/>
                </a:ext>
              </a:extLst>
            </p:cNvPr>
            <p:cNvSpPr/>
            <p:nvPr/>
          </p:nvSpPr>
          <p:spPr>
            <a:xfrm>
              <a:off x="652616" y="240632"/>
              <a:ext cx="610700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882EB631-975E-6970-10DD-3A8062E741BF}"/>
                </a:ext>
              </a:extLst>
            </p:cNvPr>
            <p:cNvSpPr/>
            <p:nvPr/>
          </p:nvSpPr>
          <p:spPr>
            <a:xfrm>
              <a:off x="652066" y="333810"/>
              <a:ext cx="610700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55104F6E-8B6F-54F3-507A-23C7E41E7935}"/>
                </a:ext>
              </a:extLst>
            </p:cNvPr>
            <p:cNvSpPr/>
            <p:nvPr/>
          </p:nvSpPr>
          <p:spPr>
            <a:xfrm>
              <a:off x="652066" y="426988"/>
              <a:ext cx="610700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sp>
        <p:nvSpPr>
          <p:cNvPr id="21" name="任意多边形: 形状 20">
            <a:extLst>
              <a:ext uri="{FF2B5EF4-FFF2-40B4-BE49-F238E27FC236}">
                <a16:creationId xmlns:a16="http://schemas.microsoft.com/office/drawing/2014/main" id="{BFF002AA-2ABB-9E4A-0289-3C486C73EC92}"/>
              </a:ext>
            </a:extLst>
          </p:cNvPr>
          <p:cNvSpPr/>
          <p:nvPr/>
        </p:nvSpPr>
        <p:spPr>
          <a:xfrm rot="19800000" flipH="1">
            <a:off x="-243112" y="5686218"/>
            <a:ext cx="615206" cy="1420757"/>
          </a:xfrm>
          <a:custGeom>
            <a:avLst/>
            <a:gdLst>
              <a:gd name="connsiteX0" fmla="*/ 0 w 615206"/>
              <a:gd name="connsiteY0" fmla="*/ 0 h 1420757"/>
              <a:gd name="connsiteX1" fmla="*/ 615206 w 615206"/>
              <a:gd name="connsiteY1" fmla="*/ 1065568 h 1420757"/>
              <a:gd name="connsiteX2" fmla="*/ 0 w 615206"/>
              <a:gd name="connsiteY2" fmla="*/ 1420757 h 14207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15206" h="1420757">
                <a:moveTo>
                  <a:pt x="0" y="0"/>
                </a:moveTo>
                <a:lnTo>
                  <a:pt x="615206" y="1065568"/>
                </a:lnTo>
                <a:lnTo>
                  <a:pt x="0" y="1420757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8" name="Text4">
            <a:extLst>
              <a:ext uri="{FF2B5EF4-FFF2-40B4-BE49-F238E27FC236}">
                <a16:creationId xmlns:a16="http://schemas.microsoft.com/office/drawing/2014/main" id="{AB191CDE-997F-F5A3-4FF0-F99A4B487E8F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 flipH="1">
            <a:off x="8290616" y="5236736"/>
            <a:ext cx="3082955" cy="443540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汇报人：刘靖</a:t>
            </a:r>
            <a:r>
              <a:rPr lang="en-US" altLang="zh-CN" sz="1600" dirty="0">
                <a:latin typeface="微软雅黑" panose="020B0503020204020204" charset="-122"/>
                <a:ea typeface="微软雅黑" panose="020B0503020204020204" charset="-122"/>
              </a:rPr>
              <a:t>20210441019</a:t>
            </a:r>
            <a:endParaRPr lang="zh-CN" altLang="en-US" sz="16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Text5">
            <a:extLst>
              <a:ext uri="{FF2B5EF4-FFF2-40B4-BE49-F238E27FC236}">
                <a16:creationId xmlns:a16="http://schemas.microsoft.com/office/drawing/2014/main" id="{163221E9-334E-3AB1-5B42-FD16D18A411D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 flipH="1">
            <a:off x="9526418" y="5870967"/>
            <a:ext cx="1847154" cy="455881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zh-CN" sz="1600" dirty="0">
                <a:effectLst>
                  <a:outerShdw blurRad="76200" dist="38100" dir="2700000" algn="ctr" rotWithShape="0">
                    <a:schemeClr val="accent1">
                      <a:alpha val="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2024.06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75319221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chapter_0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C65A04DC-B55D-9907-F24A-FF59E1E819A4}"/>
              </a:ext>
            </a:extLst>
          </p:cNvPr>
          <p:cNvCxnSpPr/>
          <p:nvPr/>
        </p:nvCxnSpPr>
        <p:spPr>
          <a:xfrm>
            <a:off x="685800" y="5321836"/>
            <a:ext cx="488006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shape 12">
            <a:extLst>
              <a:ext uri="{FF2B5EF4-FFF2-40B4-BE49-F238E27FC236}">
                <a16:creationId xmlns:a16="http://schemas.microsoft.com/office/drawing/2014/main" id="{578D3802-F02C-B2FD-12A0-6D775041846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64" t="1508" r="55832" b="26215"/>
          <a:stretch>
            <a:fillRect/>
          </a:stretch>
        </p:blipFill>
        <p:spPr>
          <a:xfrm>
            <a:off x="0" y="1745036"/>
            <a:ext cx="2472635" cy="3589361"/>
          </a:xfrm>
          <a:custGeom>
            <a:avLst/>
            <a:gdLst>
              <a:gd name="connsiteX0" fmla="*/ 0 w 2472635"/>
              <a:gd name="connsiteY0" fmla="*/ 0 h 3589361"/>
              <a:gd name="connsiteX1" fmla="*/ 2472635 w 2472635"/>
              <a:gd name="connsiteY1" fmla="*/ 0 h 3589361"/>
              <a:gd name="connsiteX2" fmla="*/ 1626474 w 2472635"/>
              <a:gd name="connsiteY2" fmla="*/ 3589361 h 3589361"/>
              <a:gd name="connsiteX3" fmla="*/ 0 w 2472635"/>
              <a:gd name="connsiteY3" fmla="*/ 3589361 h 3589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72635" h="3589361">
                <a:moveTo>
                  <a:pt x="0" y="0"/>
                </a:moveTo>
                <a:lnTo>
                  <a:pt x="2472635" y="0"/>
                </a:lnTo>
                <a:lnTo>
                  <a:pt x="1626474" y="3589361"/>
                </a:lnTo>
                <a:lnTo>
                  <a:pt x="0" y="3589361"/>
                </a:lnTo>
                <a:close/>
              </a:path>
            </a:pathLst>
          </a:custGeom>
          <a:effectLst>
            <a:reflection blurRad="6350" stA="50000" endA="300" endPos="38500" dist="50800" dir="5400000" sy="-100000" algn="bl" rotWithShape="0"/>
          </a:effectLst>
        </p:spPr>
      </p:pic>
      <p:sp>
        <p:nvSpPr>
          <p:cNvPr id="4" name="Text1">
            <a:extLst>
              <a:ext uri="{FF2B5EF4-FFF2-40B4-BE49-F238E27FC236}">
                <a16:creationId xmlns:a16="http://schemas.microsoft.com/office/drawing/2014/main" id="{E4BDE1AB-5344-DF27-6274-CD34DA39915B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2944933" y="2264734"/>
            <a:ext cx="6257680" cy="1209135"/>
          </a:xfrm>
          <a:prstGeom prst="rect">
            <a:avLst/>
          </a:prstGeom>
          <a:noFill/>
        </p:spPr>
        <p:txBody>
          <a:bodyPr wrap="square" rtlCol="0" anchor="b" anchorCtr="0">
            <a:normAutofit fontScale="77500" lnSpcReduction="20000"/>
          </a:bodyPr>
          <a:lstStyle>
            <a:defPPr>
              <a:defRPr lang="en-US"/>
            </a:defPPr>
            <a:lvl1pPr marL="0" algn="l" defTabSz="914400" rtl="0" eaLnBrk="1" latinLnBrk="0" hangingPunct="1">
              <a:defRPr sz="11000" b="1" kern="1200" spc="-150">
                <a:solidFill>
                  <a:srgbClr val="8034FF"/>
                </a:solidFill>
                <a:latin typeface="Avenir LT Pro 65 Medium" panose="020B0603020203020204" pitchFamily="34" charset="0"/>
                <a:ea typeface="Inter Medium" panose="020B0502030000000004" pitchFamily="34" charset="0"/>
                <a:cs typeface="Arial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zh-CN" altLang="en-US" sz="6000" spc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字体圈欣意冠黑体" panose="00000500000000000000" charset="-122"/>
                <a:sym typeface="+mn-lt"/>
              </a:rPr>
              <a:t>课设选题的背景与意义</a:t>
            </a:r>
          </a:p>
        </p:txBody>
      </p:sp>
      <p:sp>
        <p:nvSpPr>
          <p:cNvPr id="5" name="Text2">
            <a:extLst>
              <a:ext uri="{FF2B5EF4-FFF2-40B4-BE49-F238E27FC236}">
                <a16:creationId xmlns:a16="http://schemas.microsoft.com/office/drawing/2014/main" id="{446BA715-C235-B083-C3D9-46920A8F6F91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3678864" y="3605563"/>
            <a:ext cx="5523643" cy="1296045"/>
          </a:xfrm>
          <a:prstGeom prst="rect">
            <a:avLst/>
          </a:prstGeom>
          <a:noFill/>
        </p:spPr>
        <p:txBody>
          <a:bodyPr wrap="square" rtlCol="0" anchor="t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400">
                <a:solidFill>
                  <a:schemeClr val="bg2">
                    <a:alpha val="80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Background and significance of course design topic selection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3EEA8B4-4E19-31CE-AA1C-9BD38357909C}"/>
              </a:ext>
            </a:extLst>
          </p:cNvPr>
          <p:cNvSpPr/>
          <p:nvPr/>
        </p:nvSpPr>
        <p:spPr>
          <a:xfrm>
            <a:off x="9468574" y="1903376"/>
            <a:ext cx="2723426" cy="242672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7" name="Text3">
            <a:extLst>
              <a:ext uri="{FF2B5EF4-FFF2-40B4-BE49-F238E27FC236}">
                <a16:creationId xmlns:a16="http://schemas.microsoft.com/office/drawing/2014/main" id="{59987525-79CC-404D-2F87-18AF8FAB0C4B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9940872" y="2175044"/>
            <a:ext cx="1722527" cy="1866900"/>
          </a:xfrm>
          <a:prstGeom prst="rect">
            <a:avLst/>
          </a:prstGeom>
          <a:noFill/>
        </p:spPr>
        <p:txBody>
          <a:bodyPr wrap="square" rtlCol="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zh-CN" sz="8800" b="1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99603639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任意多边形: 形状 3">
            <a:extLst>
              <a:ext uri="{FF2B5EF4-FFF2-40B4-BE49-F238E27FC236}">
                <a16:creationId xmlns:a16="http://schemas.microsoft.com/office/drawing/2014/main" id="{9E9CF473-2E0B-1746-41F1-5515A4554254}"/>
              </a:ext>
            </a:extLst>
          </p:cNvPr>
          <p:cNvSpPr/>
          <p:nvPr>
            <p:custDataLst>
              <p:tags r:id="rId2"/>
            </p:custDataLst>
          </p:nvPr>
        </p:nvSpPr>
        <p:spPr bwMode="auto">
          <a:xfrm>
            <a:off x="0" y="6075947"/>
            <a:ext cx="4992689" cy="782053"/>
          </a:xfrm>
          <a:custGeom>
            <a:avLst/>
            <a:gdLst>
              <a:gd name="connsiteX0" fmla="*/ 3111560 w 10144693"/>
              <a:gd name="connsiteY0" fmla="*/ 0 h 1589062"/>
              <a:gd name="connsiteX1" fmla="*/ 2541568 w 10144693"/>
              <a:gd name="connsiteY1" fmla="*/ 74246 h 1589062"/>
              <a:gd name="connsiteX2" fmla="*/ 2541568 w 10144693"/>
              <a:gd name="connsiteY2" fmla="*/ 1075176 h 1589062"/>
              <a:gd name="connsiteX3" fmla="*/ 2486110 w 10144693"/>
              <a:gd name="connsiteY3" fmla="*/ 1075176 h 1589062"/>
              <a:gd name="connsiteX4" fmla="*/ 2486110 w 10144693"/>
              <a:gd name="connsiteY4" fmla="*/ 885440 h 1589062"/>
              <a:gd name="connsiteX5" fmla="*/ 2427571 w 10144693"/>
              <a:gd name="connsiteY5" fmla="*/ 885440 h 1589062"/>
              <a:gd name="connsiteX6" fmla="*/ 2427571 w 10144693"/>
              <a:gd name="connsiteY6" fmla="*/ 805695 h 1589062"/>
              <a:gd name="connsiteX7" fmla="*/ 2372112 w 10144693"/>
              <a:gd name="connsiteY7" fmla="*/ 805695 h 1589062"/>
              <a:gd name="connsiteX8" fmla="*/ 2372112 w 10144693"/>
              <a:gd name="connsiteY8" fmla="*/ 761699 h 1589062"/>
              <a:gd name="connsiteX9" fmla="*/ 1601852 w 10144693"/>
              <a:gd name="connsiteY9" fmla="*/ 764447 h 1589062"/>
              <a:gd name="connsiteX10" fmla="*/ 1601852 w 10144693"/>
              <a:gd name="connsiteY10" fmla="*/ 816695 h 1589062"/>
              <a:gd name="connsiteX11" fmla="*/ 1561799 w 10144693"/>
              <a:gd name="connsiteY11" fmla="*/ 816695 h 1589062"/>
              <a:gd name="connsiteX12" fmla="*/ 1561799 w 10144693"/>
              <a:gd name="connsiteY12" fmla="*/ 885440 h 1589062"/>
              <a:gd name="connsiteX13" fmla="*/ 1466285 w 10144693"/>
              <a:gd name="connsiteY13" fmla="*/ 885440 h 1589062"/>
              <a:gd name="connsiteX14" fmla="*/ 1466285 w 10144693"/>
              <a:gd name="connsiteY14" fmla="*/ 1094426 h 1589062"/>
              <a:gd name="connsiteX15" fmla="*/ 1407746 w 10144693"/>
              <a:gd name="connsiteY15" fmla="*/ 1009182 h 1589062"/>
              <a:gd name="connsiteX16" fmla="*/ 1349207 w 10144693"/>
              <a:gd name="connsiteY16" fmla="*/ 1009182 h 1589062"/>
              <a:gd name="connsiteX17" fmla="*/ 1349207 w 10144693"/>
              <a:gd name="connsiteY17" fmla="*/ 778197 h 1589062"/>
              <a:gd name="connsiteX18" fmla="*/ 1293746 w 10144693"/>
              <a:gd name="connsiteY18" fmla="*/ 769947 h 1589062"/>
              <a:gd name="connsiteX19" fmla="*/ 1293746 w 10144693"/>
              <a:gd name="connsiteY19" fmla="*/ 654456 h 1589062"/>
              <a:gd name="connsiteX20" fmla="*/ 1235207 w 10144693"/>
              <a:gd name="connsiteY20" fmla="*/ 654456 h 1589062"/>
              <a:gd name="connsiteX21" fmla="*/ 1235207 w 10144693"/>
              <a:gd name="connsiteY21" fmla="*/ 626957 h 1589062"/>
              <a:gd name="connsiteX22" fmla="*/ 871644 w 10144693"/>
              <a:gd name="connsiteY22" fmla="*/ 541713 h 1589062"/>
              <a:gd name="connsiteX23" fmla="*/ 505002 w 10144693"/>
              <a:gd name="connsiteY23" fmla="*/ 626957 h 1589062"/>
              <a:gd name="connsiteX24" fmla="*/ 505002 w 10144693"/>
              <a:gd name="connsiteY24" fmla="*/ 654456 h 1589062"/>
              <a:gd name="connsiteX25" fmla="*/ 427974 w 10144693"/>
              <a:gd name="connsiteY25" fmla="*/ 654456 h 1589062"/>
              <a:gd name="connsiteX26" fmla="*/ 427974 w 10144693"/>
              <a:gd name="connsiteY26" fmla="*/ 769947 h 1589062"/>
              <a:gd name="connsiteX27" fmla="*/ 332463 w 10144693"/>
              <a:gd name="connsiteY27" fmla="*/ 769947 h 1589062"/>
              <a:gd name="connsiteX28" fmla="*/ 332463 w 10144693"/>
              <a:gd name="connsiteY28" fmla="*/ 1113674 h 1589062"/>
              <a:gd name="connsiteX29" fmla="*/ 292410 w 10144693"/>
              <a:gd name="connsiteY29" fmla="*/ 1113674 h 1589062"/>
              <a:gd name="connsiteX30" fmla="*/ 292410 w 10144693"/>
              <a:gd name="connsiteY30" fmla="*/ 1066927 h 1589062"/>
              <a:gd name="connsiteX31" fmla="*/ 255438 w 10144693"/>
              <a:gd name="connsiteY31" fmla="*/ 1066927 h 1589062"/>
              <a:gd name="connsiteX32" fmla="*/ 255438 w 10144693"/>
              <a:gd name="connsiteY32" fmla="*/ 970684 h 1589062"/>
              <a:gd name="connsiteX33" fmla="*/ 215383 w 10144693"/>
              <a:gd name="connsiteY33" fmla="*/ 970684 h 1589062"/>
              <a:gd name="connsiteX34" fmla="*/ 215383 w 10144693"/>
              <a:gd name="connsiteY34" fmla="*/ 951435 h 1589062"/>
              <a:gd name="connsiteX35" fmla="*/ 178410 w 10144693"/>
              <a:gd name="connsiteY35" fmla="*/ 951435 h 1589062"/>
              <a:gd name="connsiteX36" fmla="*/ 178410 w 10144693"/>
              <a:gd name="connsiteY36" fmla="*/ 923937 h 1589062"/>
              <a:gd name="connsiteX37" fmla="*/ 119871 w 10144693"/>
              <a:gd name="connsiteY37" fmla="*/ 923937 h 1589062"/>
              <a:gd name="connsiteX38" fmla="*/ 119871 w 10144693"/>
              <a:gd name="connsiteY38" fmla="*/ 904689 h 1589062"/>
              <a:gd name="connsiteX39" fmla="*/ 21277 w 10144693"/>
              <a:gd name="connsiteY39" fmla="*/ 932186 h 1589062"/>
              <a:gd name="connsiteX40" fmla="*/ 21277 w 10144693"/>
              <a:gd name="connsiteY40" fmla="*/ 1138422 h 1589062"/>
              <a:gd name="connsiteX41" fmla="*/ 0 w 10144693"/>
              <a:gd name="connsiteY41" fmla="*/ 1128927 h 1589062"/>
              <a:gd name="connsiteX42" fmla="*/ 0 w 10144693"/>
              <a:gd name="connsiteY42" fmla="*/ 1589062 h 1589062"/>
              <a:gd name="connsiteX43" fmla="*/ 10115343 w 10144693"/>
              <a:gd name="connsiteY43" fmla="*/ 1589062 h 1589062"/>
              <a:gd name="connsiteX44" fmla="*/ 10144693 w 10144693"/>
              <a:gd name="connsiteY44" fmla="*/ 1099925 h 1589062"/>
              <a:gd name="connsiteX45" fmla="*/ 10087036 w 10144693"/>
              <a:gd name="connsiteY45" fmla="*/ 1099925 h 1589062"/>
              <a:gd name="connsiteX46" fmla="*/ 10087036 w 10144693"/>
              <a:gd name="connsiteY46" fmla="*/ 1132923 h 1589062"/>
              <a:gd name="connsiteX47" fmla="*/ 9982281 w 10144693"/>
              <a:gd name="connsiteY47" fmla="*/ 1132923 h 1589062"/>
              <a:gd name="connsiteX48" fmla="*/ 9982281 w 10144693"/>
              <a:gd name="connsiteY48" fmla="*/ 1105425 h 1589062"/>
              <a:gd name="connsiteX49" fmla="*/ 9886767 w 10144693"/>
              <a:gd name="connsiteY49" fmla="*/ 1105425 h 1589062"/>
              <a:gd name="connsiteX50" fmla="*/ 9886767 w 10144693"/>
              <a:gd name="connsiteY50" fmla="*/ 981683 h 1589062"/>
              <a:gd name="connsiteX51" fmla="*/ 9560178 w 10144693"/>
              <a:gd name="connsiteY51" fmla="*/ 932186 h 1589062"/>
              <a:gd name="connsiteX52" fmla="*/ 9560178 w 10144693"/>
              <a:gd name="connsiteY52" fmla="*/ 904689 h 1589062"/>
              <a:gd name="connsiteX53" fmla="*/ 9329100 w 10144693"/>
              <a:gd name="connsiteY53" fmla="*/ 904689 h 1589062"/>
              <a:gd name="connsiteX54" fmla="*/ 9329100 w 10144693"/>
              <a:gd name="connsiteY54" fmla="*/ 866192 h 1589062"/>
              <a:gd name="connsiteX55" fmla="*/ 9233587 w 10144693"/>
              <a:gd name="connsiteY55" fmla="*/ 866192 h 1589062"/>
              <a:gd name="connsiteX56" fmla="*/ 9233587 w 10144693"/>
              <a:gd name="connsiteY56" fmla="*/ 835943 h 1589062"/>
              <a:gd name="connsiteX57" fmla="*/ 9193534 w 10144693"/>
              <a:gd name="connsiteY57" fmla="*/ 827693 h 1589062"/>
              <a:gd name="connsiteX58" fmla="*/ 9125751 w 10144693"/>
              <a:gd name="connsiteY58" fmla="*/ 472969 h 1589062"/>
              <a:gd name="connsiteX59" fmla="*/ 9057967 w 10144693"/>
              <a:gd name="connsiteY59" fmla="*/ 835943 h 1589062"/>
              <a:gd name="connsiteX60" fmla="*/ 9039481 w 10144693"/>
              <a:gd name="connsiteY60" fmla="*/ 835943 h 1589062"/>
              <a:gd name="connsiteX61" fmla="*/ 9039481 w 10144693"/>
              <a:gd name="connsiteY61" fmla="*/ 915687 h 1589062"/>
              <a:gd name="connsiteX62" fmla="*/ 9017915 w 10144693"/>
              <a:gd name="connsiteY62" fmla="*/ 915687 h 1589062"/>
              <a:gd name="connsiteX63" fmla="*/ 9017915 w 10144693"/>
              <a:gd name="connsiteY63" fmla="*/ 932186 h 1589062"/>
              <a:gd name="connsiteX64" fmla="*/ 8959375 w 10144693"/>
              <a:gd name="connsiteY64" fmla="*/ 932186 h 1589062"/>
              <a:gd name="connsiteX65" fmla="*/ 8940889 w 10144693"/>
              <a:gd name="connsiteY65" fmla="*/ 943186 h 1589062"/>
              <a:gd name="connsiteX66" fmla="*/ 8925484 w 10144693"/>
              <a:gd name="connsiteY66" fmla="*/ 943186 h 1589062"/>
              <a:gd name="connsiteX67" fmla="*/ 8925484 w 10144693"/>
              <a:gd name="connsiteY67" fmla="*/ 866192 h 1589062"/>
              <a:gd name="connsiteX68" fmla="*/ 8903917 w 10144693"/>
              <a:gd name="connsiteY68" fmla="*/ 866192 h 1589062"/>
              <a:gd name="connsiteX69" fmla="*/ 8903917 w 10144693"/>
              <a:gd name="connsiteY69" fmla="*/ 816695 h 1589062"/>
              <a:gd name="connsiteX70" fmla="*/ 8876187 w 10144693"/>
              <a:gd name="connsiteY70" fmla="*/ 816695 h 1589062"/>
              <a:gd name="connsiteX71" fmla="*/ 8774512 w 10144693"/>
              <a:gd name="connsiteY71" fmla="*/ 684703 h 1589062"/>
              <a:gd name="connsiteX72" fmla="*/ 8731378 w 10144693"/>
              <a:gd name="connsiteY72" fmla="*/ 549963 h 1589062"/>
              <a:gd name="connsiteX73" fmla="*/ 8694406 w 10144693"/>
              <a:gd name="connsiteY73" fmla="*/ 684703 h 1589062"/>
              <a:gd name="connsiteX74" fmla="*/ 8598892 w 10144693"/>
              <a:gd name="connsiteY74" fmla="*/ 813945 h 1589062"/>
              <a:gd name="connsiteX75" fmla="*/ 8580406 w 10144693"/>
              <a:gd name="connsiteY75" fmla="*/ 813945 h 1589062"/>
              <a:gd name="connsiteX76" fmla="*/ 8580406 w 10144693"/>
              <a:gd name="connsiteY76" fmla="*/ 904689 h 1589062"/>
              <a:gd name="connsiteX77" fmla="*/ 8558840 w 10144693"/>
              <a:gd name="connsiteY77" fmla="*/ 904689 h 1589062"/>
              <a:gd name="connsiteX78" fmla="*/ 8558840 w 10144693"/>
              <a:gd name="connsiteY78" fmla="*/ 951435 h 1589062"/>
              <a:gd name="connsiteX79" fmla="*/ 8521867 w 10144693"/>
              <a:gd name="connsiteY79" fmla="*/ 951435 h 1589062"/>
              <a:gd name="connsiteX80" fmla="*/ 8521867 w 10144693"/>
              <a:gd name="connsiteY80" fmla="*/ 844193 h 1589062"/>
              <a:gd name="connsiteX81" fmla="*/ 8266140 w 10144693"/>
              <a:gd name="connsiteY81" fmla="*/ 844193 h 1589062"/>
              <a:gd name="connsiteX82" fmla="*/ 8269223 w 10144693"/>
              <a:gd name="connsiteY82" fmla="*/ 1132923 h 1589062"/>
              <a:gd name="connsiteX83" fmla="*/ 8155223 w 10144693"/>
              <a:gd name="connsiteY83" fmla="*/ 1132923 h 1589062"/>
              <a:gd name="connsiteX84" fmla="*/ 8155223 w 10144693"/>
              <a:gd name="connsiteY84" fmla="*/ 778197 h 1589062"/>
              <a:gd name="connsiteX85" fmla="*/ 7409612 w 10144693"/>
              <a:gd name="connsiteY85" fmla="*/ 778197 h 1589062"/>
              <a:gd name="connsiteX86" fmla="*/ 7406531 w 10144693"/>
              <a:gd name="connsiteY86" fmla="*/ 1047679 h 1589062"/>
              <a:gd name="connsiteX87" fmla="*/ 7369559 w 10144693"/>
              <a:gd name="connsiteY87" fmla="*/ 1047679 h 1589062"/>
              <a:gd name="connsiteX88" fmla="*/ 7369559 w 10144693"/>
              <a:gd name="connsiteY88" fmla="*/ 1020180 h 1589062"/>
              <a:gd name="connsiteX89" fmla="*/ 7311018 w 10144693"/>
              <a:gd name="connsiteY89" fmla="*/ 1020180 h 1589062"/>
              <a:gd name="connsiteX90" fmla="*/ 7311018 w 10144693"/>
              <a:gd name="connsiteY90" fmla="*/ 970684 h 1589062"/>
              <a:gd name="connsiteX91" fmla="*/ 7292532 w 10144693"/>
              <a:gd name="connsiteY91" fmla="*/ 970684 h 1589062"/>
              <a:gd name="connsiteX92" fmla="*/ 7292532 w 10144693"/>
              <a:gd name="connsiteY92" fmla="*/ 877190 h 1589062"/>
              <a:gd name="connsiteX93" fmla="*/ 6676324 w 10144693"/>
              <a:gd name="connsiteY93" fmla="*/ 877190 h 1589062"/>
              <a:gd name="connsiteX94" fmla="*/ 6676324 w 10144693"/>
              <a:gd name="connsiteY94" fmla="*/ 1036679 h 1589062"/>
              <a:gd name="connsiteX95" fmla="*/ 6620865 w 10144693"/>
              <a:gd name="connsiteY95" fmla="*/ 1036679 h 1589062"/>
              <a:gd name="connsiteX96" fmla="*/ 6405193 w 10144693"/>
              <a:gd name="connsiteY96" fmla="*/ 1088926 h 1589062"/>
              <a:gd name="connsiteX97" fmla="*/ 6405193 w 10144693"/>
              <a:gd name="connsiteY97" fmla="*/ 1050429 h 1589062"/>
              <a:gd name="connsiteX98" fmla="*/ 6137143 w 10144693"/>
              <a:gd name="connsiteY98" fmla="*/ 1050429 h 1589062"/>
              <a:gd name="connsiteX99" fmla="*/ 6137143 w 10144693"/>
              <a:gd name="connsiteY99" fmla="*/ 720452 h 1589062"/>
              <a:gd name="connsiteX100" fmla="*/ 5542501 w 10144693"/>
              <a:gd name="connsiteY100" fmla="*/ 731450 h 1589062"/>
              <a:gd name="connsiteX101" fmla="*/ 5542501 w 10144693"/>
              <a:gd name="connsiteY101" fmla="*/ 758949 h 1589062"/>
              <a:gd name="connsiteX102" fmla="*/ 5524015 w 10144693"/>
              <a:gd name="connsiteY102" fmla="*/ 758949 h 1589062"/>
              <a:gd name="connsiteX103" fmla="*/ 5524015 w 10144693"/>
              <a:gd name="connsiteY103" fmla="*/ 797446 h 1589062"/>
              <a:gd name="connsiteX104" fmla="*/ 5502449 w 10144693"/>
              <a:gd name="connsiteY104" fmla="*/ 797446 h 1589062"/>
              <a:gd name="connsiteX105" fmla="*/ 5502449 w 10144693"/>
              <a:gd name="connsiteY105" fmla="*/ 904689 h 1589062"/>
              <a:gd name="connsiteX106" fmla="*/ 5369963 w 10144693"/>
              <a:gd name="connsiteY106" fmla="*/ 904689 h 1589062"/>
              <a:gd name="connsiteX107" fmla="*/ 5369963 w 10144693"/>
              <a:gd name="connsiteY107" fmla="*/ 1124673 h 1589062"/>
              <a:gd name="connsiteX108" fmla="*/ 5080346 w 10144693"/>
              <a:gd name="connsiteY108" fmla="*/ 1124673 h 1589062"/>
              <a:gd name="connsiteX109" fmla="*/ 5080346 w 10144693"/>
              <a:gd name="connsiteY109" fmla="*/ 1198917 h 1589062"/>
              <a:gd name="connsiteX110" fmla="*/ 5040293 w 10144693"/>
              <a:gd name="connsiteY110" fmla="*/ 1198917 h 1589062"/>
              <a:gd name="connsiteX111" fmla="*/ 5040293 w 10144693"/>
              <a:gd name="connsiteY111" fmla="*/ 962435 h 1589062"/>
              <a:gd name="connsiteX112" fmla="*/ 5021807 w 10144693"/>
              <a:gd name="connsiteY112" fmla="*/ 962435 h 1589062"/>
              <a:gd name="connsiteX113" fmla="*/ 5021807 w 10144693"/>
              <a:gd name="connsiteY113" fmla="*/ 915687 h 1589062"/>
              <a:gd name="connsiteX114" fmla="*/ 4984835 w 10144693"/>
              <a:gd name="connsiteY114" fmla="*/ 915687 h 1589062"/>
              <a:gd name="connsiteX115" fmla="*/ 4984835 w 10144693"/>
              <a:gd name="connsiteY115" fmla="*/ 844193 h 1589062"/>
              <a:gd name="connsiteX116" fmla="*/ 4907807 w 10144693"/>
              <a:gd name="connsiteY116" fmla="*/ 808445 h 1589062"/>
              <a:gd name="connsiteX117" fmla="*/ 4907807 w 10144693"/>
              <a:gd name="connsiteY117" fmla="*/ 420722 h 1589062"/>
              <a:gd name="connsiteX118" fmla="*/ 4482624 w 10144693"/>
              <a:gd name="connsiteY118" fmla="*/ 362976 h 1589062"/>
              <a:gd name="connsiteX119" fmla="*/ 3869496 w 10144693"/>
              <a:gd name="connsiteY119" fmla="*/ 428972 h 1589062"/>
              <a:gd name="connsiteX120" fmla="*/ 3869496 w 10144693"/>
              <a:gd name="connsiteY120" fmla="*/ 1000932 h 1589062"/>
              <a:gd name="connsiteX121" fmla="*/ 3829443 w 10144693"/>
              <a:gd name="connsiteY121" fmla="*/ 1000932 h 1589062"/>
              <a:gd name="connsiteX122" fmla="*/ 3829443 w 10144693"/>
              <a:gd name="connsiteY122" fmla="*/ 1245665 h 1589062"/>
              <a:gd name="connsiteX123" fmla="*/ 3792471 w 10144693"/>
              <a:gd name="connsiteY123" fmla="*/ 1245665 h 1589062"/>
              <a:gd name="connsiteX124" fmla="*/ 3792471 w 10144693"/>
              <a:gd name="connsiteY124" fmla="*/ 1047679 h 1589062"/>
              <a:gd name="connsiteX125" fmla="*/ 3773985 w 10144693"/>
              <a:gd name="connsiteY125" fmla="*/ 1036679 h 1589062"/>
              <a:gd name="connsiteX126" fmla="*/ 3773985 w 10144693"/>
              <a:gd name="connsiteY126" fmla="*/ 896439 h 1589062"/>
              <a:gd name="connsiteX127" fmla="*/ 3755498 w 10144693"/>
              <a:gd name="connsiteY127" fmla="*/ 835943 h 1589062"/>
              <a:gd name="connsiteX128" fmla="*/ 3733932 w 10144693"/>
              <a:gd name="connsiteY128" fmla="*/ 866192 h 1589062"/>
              <a:gd name="connsiteX129" fmla="*/ 3656904 w 10144693"/>
              <a:gd name="connsiteY129" fmla="*/ 750699 h 1589062"/>
              <a:gd name="connsiteX130" fmla="*/ 3586040 w 10144693"/>
              <a:gd name="connsiteY130" fmla="*/ 866192 h 1589062"/>
              <a:gd name="connsiteX131" fmla="*/ 3564474 w 10144693"/>
              <a:gd name="connsiteY131" fmla="*/ 849692 h 1589062"/>
              <a:gd name="connsiteX132" fmla="*/ 3561393 w 10144693"/>
              <a:gd name="connsiteY132" fmla="*/ 54997 h 1589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</a:cxnLst>
            <a:rect l="l" t="t" r="r" b="b"/>
            <a:pathLst>
              <a:path w="10144693" h="1589062">
                <a:moveTo>
                  <a:pt x="3111560" y="0"/>
                </a:moveTo>
                <a:lnTo>
                  <a:pt x="2541568" y="74246"/>
                </a:lnTo>
                <a:lnTo>
                  <a:pt x="2541568" y="1075176"/>
                </a:lnTo>
                <a:lnTo>
                  <a:pt x="2486110" y="1075176"/>
                </a:lnTo>
                <a:lnTo>
                  <a:pt x="2486110" y="885440"/>
                </a:lnTo>
                <a:lnTo>
                  <a:pt x="2427571" y="885440"/>
                </a:lnTo>
                <a:lnTo>
                  <a:pt x="2427571" y="805695"/>
                </a:lnTo>
                <a:lnTo>
                  <a:pt x="2372112" y="805695"/>
                </a:lnTo>
                <a:lnTo>
                  <a:pt x="2372112" y="761699"/>
                </a:lnTo>
                <a:lnTo>
                  <a:pt x="1601852" y="764447"/>
                </a:lnTo>
                <a:lnTo>
                  <a:pt x="1601852" y="816695"/>
                </a:lnTo>
                <a:lnTo>
                  <a:pt x="1561799" y="816695"/>
                </a:lnTo>
                <a:lnTo>
                  <a:pt x="1561799" y="885440"/>
                </a:lnTo>
                <a:lnTo>
                  <a:pt x="1466285" y="885440"/>
                </a:lnTo>
                <a:lnTo>
                  <a:pt x="1466285" y="1094426"/>
                </a:lnTo>
                <a:lnTo>
                  <a:pt x="1407746" y="1009182"/>
                </a:lnTo>
                <a:lnTo>
                  <a:pt x="1349207" y="1009182"/>
                </a:lnTo>
                <a:lnTo>
                  <a:pt x="1349207" y="778197"/>
                </a:lnTo>
                <a:lnTo>
                  <a:pt x="1293746" y="769947"/>
                </a:lnTo>
                <a:lnTo>
                  <a:pt x="1293746" y="654456"/>
                </a:lnTo>
                <a:lnTo>
                  <a:pt x="1235207" y="654456"/>
                </a:lnTo>
                <a:lnTo>
                  <a:pt x="1235207" y="626957"/>
                </a:lnTo>
                <a:lnTo>
                  <a:pt x="871644" y="541713"/>
                </a:lnTo>
                <a:lnTo>
                  <a:pt x="505002" y="626957"/>
                </a:lnTo>
                <a:lnTo>
                  <a:pt x="505002" y="654456"/>
                </a:lnTo>
                <a:lnTo>
                  <a:pt x="427974" y="654456"/>
                </a:lnTo>
                <a:lnTo>
                  <a:pt x="427974" y="769947"/>
                </a:lnTo>
                <a:lnTo>
                  <a:pt x="332463" y="769947"/>
                </a:lnTo>
                <a:lnTo>
                  <a:pt x="332463" y="1113674"/>
                </a:lnTo>
                <a:lnTo>
                  <a:pt x="292410" y="1113674"/>
                </a:lnTo>
                <a:lnTo>
                  <a:pt x="292410" y="1066927"/>
                </a:lnTo>
                <a:lnTo>
                  <a:pt x="255438" y="1066927"/>
                </a:lnTo>
                <a:lnTo>
                  <a:pt x="255438" y="970684"/>
                </a:lnTo>
                <a:lnTo>
                  <a:pt x="215383" y="970684"/>
                </a:lnTo>
                <a:lnTo>
                  <a:pt x="215383" y="951435"/>
                </a:lnTo>
                <a:lnTo>
                  <a:pt x="178410" y="951435"/>
                </a:lnTo>
                <a:lnTo>
                  <a:pt x="178410" y="923937"/>
                </a:lnTo>
                <a:lnTo>
                  <a:pt x="119871" y="923937"/>
                </a:lnTo>
                <a:lnTo>
                  <a:pt x="119871" y="904689"/>
                </a:lnTo>
                <a:lnTo>
                  <a:pt x="21277" y="932186"/>
                </a:lnTo>
                <a:lnTo>
                  <a:pt x="21277" y="1138422"/>
                </a:lnTo>
                <a:lnTo>
                  <a:pt x="0" y="1128927"/>
                </a:lnTo>
                <a:lnTo>
                  <a:pt x="0" y="1589062"/>
                </a:lnTo>
                <a:lnTo>
                  <a:pt x="10115343" y="1589062"/>
                </a:lnTo>
                <a:lnTo>
                  <a:pt x="10144693" y="1099925"/>
                </a:lnTo>
                <a:lnTo>
                  <a:pt x="10087036" y="1099925"/>
                </a:lnTo>
                <a:lnTo>
                  <a:pt x="10087036" y="1132923"/>
                </a:lnTo>
                <a:lnTo>
                  <a:pt x="9982281" y="1132923"/>
                </a:lnTo>
                <a:lnTo>
                  <a:pt x="9982281" y="1105425"/>
                </a:lnTo>
                <a:lnTo>
                  <a:pt x="9886767" y="1105425"/>
                </a:lnTo>
                <a:lnTo>
                  <a:pt x="9886767" y="981683"/>
                </a:lnTo>
                <a:lnTo>
                  <a:pt x="9560178" y="932186"/>
                </a:lnTo>
                <a:lnTo>
                  <a:pt x="9560178" y="904689"/>
                </a:lnTo>
                <a:lnTo>
                  <a:pt x="9329100" y="904689"/>
                </a:lnTo>
                <a:lnTo>
                  <a:pt x="9329100" y="866192"/>
                </a:lnTo>
                <a:lnTo>
                  <a:pt x="9233587" y="866192"/>
                </a:lnTo>
                <a:lnTo>
                  <a:pt x="9233587" y="835943"/>
                </a:lnTo>
                <a:lnTo>
                  <a:pt x="9193534" y="827693"/>
                </a:lnTo>
                <a:lnTo>
                  <a:pt x="9125751" y="472969"/>
                </a:lnTo>
                <a:lnTo>
                  <a:pt x="9057967" y="835943"/>
                </a:lnTo>
                <a:lnTo>
                  <a:pt x="9039481" y="835943"/>
                </a:lnTo>
                <a:lnTo>
                  <a:pt x="9039481" y="915687"/>
                </a:lnTo>
                <a:lnTo>
                  <a:pt x="9017915" y="915687"/>
                </a:lnTo>
                <a:lnTo>
                  <a:pt x="9017915" y="932186"/>
                </a:lnTo>
                <a:lnTo>
                  <a:pt x="8959375" y="932186"/>
                </a:lnTo>
                <a:lnTo>
                  <a:pt x="8940889" y="943186"/>
                </a:lnTo>
                <a:lnTo>
                  <a:pt x="8925484" y="943186"/>
                </a:lnTo>
                <a:lnTo>
                  <a:pt x="8925484" y="866192"/>
                </a:lnTo>
                <a:lnTo>
                  <a:pt x="8903917" y="866192"/>
                </a:lnTo>
                <a:lnTo>
                  <a:pt x="8903917" y="816695"/>
                </a:lnTo>
                <a:lnTo>
                  <a:pt x="8876187" y="816695"/>
                </a:lnTo>
                <a:lnTo>
                  <a:pt x="8774512" y="684703"/>
                </a:lnTo>
                <a:lnTo>
                  <a:pt x="8731378" y="549963"/>
                </a:lnTo>
                <a:lnTo>
                  <a:pt x="8694406" y="684703"/>
                </a:lnTo>
                <a:lnTo>
                  <a:pt x="8598892" y="813945"/>
                </a:lnTo>
                <a:lnTo>
                  <a:pt x="8580406" y="813945"/>
                </a:lnTo>
                <a:lnTo>
                  <a:pt x="8580406" y="904689"/>
                </a:lnTo>
                <a:lnTo>
                  <a:pt x="8558840" y="904689"/>
                </a:lnTo>
                <a:lnTo>
                  <a:pt x="8558840" y="951435"/>
                </a:lnTo>
                <a:lnTo>
                  <a:pt x="8521867" y="951435"/>
                </a:lnTo>
                <a:lnTo>
                  <a:pt x="8521867" y="844193"/>
                </a:lnTo>
                <a:lnTo>
                  <a:pt x="8266140" y="844193"/>
                </a:lnTo>
                <a:cubicBezTo>
                  <a:pt x="8267168" y="940436"/>
                  <a:pt x="8268194" y="1036680"/>
                  <a:pt x="8269223" y="1132923"/>
                </a:cubicBezTo>
                <a:lnTo>
                  <a:pt x="8155223" y="1132923"/>
                </a:lnTo>
                <a:lnTo>
                  <a:pt x="8155223" y="778197"/>
                </a:lnTo>
                <a:lnTo>
                  <a:pt x="7409612" y="778197"/>
                </a:lnTo>
                <a:cubicBezTo>
                  <a:pt x="7408586" y="868025"/>
                  <a:pt x="7407558" y="957852"/>
                  <a:pt x="7406531" y="1047679"/>
                </a:cubicBezTo>
                <a:lnTo>
                  <a:pt x="7369559" y="1047679"/>
                </a:lnTo>
                <a:lnTo>
                  <a:pt x="7369559" y="1020180"/>
                </a:lnTo>
                <a:lnTo>
                  <a:pt x="7311018" y="1020180"/>
                </a:lnTo>
                <a:lnTo>
                  <a:pt x="7311018" y="970684"/>
                </a:lnTo>
                <a:lnTo>
                  <a:pt x="7292532" y="970684"/>
                </a:lnTo>
                <a:lnTo>
                  <a:pt x="7292532" y="877190"/>
                </a:lnTo>
                <a:lnTo>
                  <a:pt x="6676324" y="877190"/>
                </a:lnTo>
                <a:lnTo>
                  <a:pt x="6676324" y="1036679"/>
                </a:lnTo>
                <a:lnTo>
                  <a:pt x="6620865" y="1036679"/>
                </a:lnTo>
                <a:lnTo>
                  <a:pt x="6405193" y="1088926"/>
                </a:lnTo>
                <a:lnTo>
                  <a:pt x="6405193" y="1050429"/>
                </a:lnTo>
                <a:lnTo>
                  <a:pt x="6137143" y="1050429"/>
                </a:lnTo>
                <a:lnTo>
                  <a:pt x="6137143" y="720452"/>
                </a:lnTo>
                <a:lnTo>
                  <a:pt x="5542501" y="731450"/>
                </a:lnTo>
                <a:lnTo>
                  <a:pt x="5542501" y="758949"/>
                </a:lnTo>
                <a:lnTo>
                  <a:pt x="5524015" y="758949"/>
                </a:lnTo>
                <a:lnTo>
                  <a:pt x="5524015" y="797446"/>
                </a:lnTo>
                <a:lnTo>
                  <a:pt x="5502449" y="797446"/>
                </a:lnTo>
                <a:lnTo>
                  <a:pt x="5502449" y="904689"/>
                </a:lnTo>
                <a:lnTo>
                  <a:pt x="5369963" y="904689"/>
                </a:lnTo>
                <a:lnTo>
                  <a:pt x="5369963" y="1124673"/>
                </a:lnTo>
                <a:lnTo>
                  <a:pt x="5080346" y="1124673"/>
                </a:lnTo>
                <a:lnTo>
                  <a:pt x="5080346" y="1198917"/>
                </a:lnTo>
                <a:lnTo>
                  <a:pt x="5040293" y="1198917"/>
                </a:lnTo>
                <a:lnTo>
                  <a:pt x="5040293" y="962435"/>
                </a:lnTo>
                <a:lnTo>
                  <a:pt x="5021807" y="962435"/>
                </a:lnTo>
                <a:lnTo>
                  <a:pt x="5021807" y="915687"/>
                </a:lnTo>
                <a:lnTo>
                  <a:pt x="4984835" y="915687"/>
                </a:lnTo>
                <a:lnTo>
                  <a:pt x="4984835" y="844193"/>
                </a:lnTo>
                <a:lnTo>
                  <a:pt x="4907807" y="808445"/>
                </a:lnTo>
                <a:lnTo>
                  <a:pt x="4907807" y="420722"/>
                </a:lnTo>
                <a:lnTo>
                  <a:pt x="4482624" y="362976"/>
                </a:lnTo>
                <a:lnTo>
                  <a:pt x="3869496" y="428972"/>
                </a:lnTo>
                <a:lnTo>
                  <a:pt x="3869496" y="1000932"/>
                </a:lnTo>
                <a:lnTo>
                  <a:pt x="3829443" y="1000932"/>
                </a:lnTo>
                <a:lnTo>
                  <a:pt x="3829443" y="1245665"/>
                </a:lnTo>
                <a:lnTo>
                  <a:pt x="3792471" y="1245665"/>
                </a:lnTo>
                <a:lnTo>
                  <a:pt x="3792471" y="1047679"/>
                </a:lnTo>
                <a:lnTo>
                  <a:pt x="3773985" y="1036679"/>
                </a:lnTo>
                <a:lnTo>
                  <a:pt x="3773985" y="896439"/>
                </a:lnTo>
                <a:lnTo>
                  <a:pt x="3755498" y="835943"/>
                </a:lnTo>
                <a:lnTo>
                  <a:pt x="3733932" y="866192"/>
                </a:lnTo>
                <a:lnTo>
                  <a:pt x="3656904" y="750699"/>
                </a:lnTo>
                <a:lnTo>
                  <a:pt x="3586040" y="866192"/>
                </a:lnTo>
                <a:lnTo>
                  <a:pt x="3564474" y="849692"/>
                </a:lnTo>
                <a:cubicBezTo>
                  <a:pt x="3563448" y="584793"/>
                  <a:pt x="3562419" y="319896"/>
                  <a:pt x="3561393" y="54997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accent1">
                  <a:alpha val="20000"/>
                </a:schemeClr>
              </a:gs>
            </a:gsLst>
            <a:lin ang="10800000" scaled="1"/>
          </a:gradFill>
          <a:ln>
            <a:noFill/>
          </a:ln>
        </p:spPr>
        <p:txBody>
          <a:bodyPr vert="horz" wrap="square" lIns="121888" tIns="60944" rIns="121888" bIns="60944" numCol="1" anchor="ctr" anchorCtr="0" compatLnSpc="1">
            <a:noAutofit/>
          </a:bodyPr>
          <a:lstStyle/>
          <a:p>
            <a:pPr>
              <a:lnSpc>
                <a:spcPct val="150000"/>
              </a:lnSpc>
            </a:pPr>
            <a:endParaRPr lang="zh-CN" altLang="en-US" sz="2400">
              <a:ea typeface="字魂105号-简雅黑" panose="00000500000000000000" pitchFamily="2" charset="-122"/>
              <a:cs typeface="+mn-ea"/>
              <a:sym typeface="+mn-lt"/>
            </a:endParaRPr>
          </a:p>
        </p:txBody>
      </p:sp>
      <p:grpSp>
        <p:nvGrpSpPr>
          <p:cNvPr id="30" name="Text1">
            <a:extLst>
              <a:ext uri="{FF2B5EF4-FFF2-40B4-BE49-F238E27FC236}">
                <a16:creationId xmlns:a16="http://schemas.microsoft.com/office/drawing/2014/main" id="{F60C5A76-FA87-8747-AC52-BAC5572AB786}"/>
              </a:ext>
            </a:extLst>
          </p:cNvPr>
          <p:cNvGrpSpPr/>
          <p:nvPr/>
        </p:nvGrpSpPr>
        <p:grpSpPr>
          <a:xfrm>
            <a:off x="4678884" y="2308931"/>
            <a:ext cx="1968317" cy="764055"/>
            <a:chOff x="4678884" y="2308931"/>
            <a:chExt cx="1968317" cy="764055"/>
          </a:xfrm>
        </p:grpSpPr>
        <p:sp>
          <p:nvSpPr>
            <p:cNvPr id="18" name="Freeform 20">
              <a:extLst>
                <a:ext uri="{FF2B5EF4-FFF2-40B4-BE49-F238E27FC236}">
                  <a16:creationId xmlns:a16="http://schemas.microsoft.com/office/drawing/2014/main" id="{E725E4AB-0A5F-48E5-9CF6-865BD9E9A92F}"/>
                </a:ext>
              </a:extLst>
            </p:cNvPr>
            <p:cNvSpPr/>
            <p:nvPr/>
          </p:nvSpPr>
          <p:spPr bwMode="auto">
            <a:xfrm flipH="1">
              <a:off x="4678884" y="2913165"/>
              <a:ext cx="1968317" cy="159821"/>
            </a:xfrm>
            <a:custGeom>
              <a:avLst/>
              <a:gdLst>
                <a:gd name="T0" fmla="*/ 1404 w 1404"/>
                <a:gd name="T1" fmla="*/ 0 h 114"/>
                <a:gd name="T2" fmla="*/ 1134 w 1404"/>
                <a:gd name="T3" fmla="*/ 114 h 114"/>
                <a:gd name="T4" fmla="*/ 0 w 1404"/>
                <a:gd name="T5" fmla="*/ 114 h 114"/>
                <a:gd name="T6" fmla="*/ 28 w 1404"/>
                <a:gd name="T7" fmla="*/ 0 h 114"/>
                <a:gd name="T8" fmla="*/ 1404 w 1404"/>
                <a:gd name="T9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04" h="114">
                  <a:moveTo>
                    <a:pt x="1404" y="0"/>
                  </a:moveTo>
                  <a:lnTo>
                    <a:pt x="1134" y="114"/>
                  </a:lnTo>
                  <a:lnTo>
                    <a:pt x="0" y="114"/>
                  </a:lnTo>
                  <a:lnTo>
                    <a:pt x="28" y="0"/>
                  </a:lnTo>
                  <a:lnTo>
                    <a:pt x="1404" y="0"/>
                  </a:lnTo>
                  <a:close/>
                </a:path>
              </a:pathLst>
            </a:custGeom>
            <a:gradFill flip="none" rotWithShape="1">
              <a:gsLst>
                <a:gs pos="100000">
                  <a:schemeClr val="accent1">
                    <a:lumMod val="50000"/>
                    <a:alpha val="0"/>
                  </a:schemeClr>
                </a:gs>
                <a:gs pos="0">
                  <a:schemeClr val="accent1">
                    <a:lumMod val="60000"/>
                    <a:lumOff val="40000"/>
                  </a:schemeClr>
                </a:gs>
              </a:gsLst>
              <a:lin ang="8400000" scaled="0"/>
            </a:gra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Rectangle 21">
              <a:extLst>
                <a:ext uri="{FF2B5EF4-FFF2-40B4-BE49-F238E27FC236}">
                  <a16:creationId xmlns:a16="http://schemas.microsoft.com/office/drawing/2014/main" id="{05BE7067-4EF4-457A-8232-249199F124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78885" y="2308931"/>
              <a:ext cx="1929062" cy="604234"/>
            </a:xfrm>
            <a:prstGeom prst="rect">
              <a:avLst/>
            </a:prstGeom>
            <a:gradFill flip="none" rotWithShape="1">
              <a:gsLst>
                <a:gs pos="100000">
                  <a:schemeClr val="accent1">
                    <a:lumMod val="50000"/>
                  </a:schemeClr>
                </a:gs>
                <a:gs pos="0">
                  <a:schemeClr val="accent1">
                    <a:lumMod val="60000"/>
                    <a:lumOff val="40000"/>
                  </a:schemeClr>
                </a:gs>
              </a:gsLst>
              <a:lin ang="2700000" scaled="1"/>
            </a:gra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" name="Text2">
            <a:extLst>
              <a:ext uri="{FF2B5EF4-FFF2-40B4-BE49-F238E27FC236}">
                <a16:creationId xmlns:a16="http://schemas.microsoft.com/office/drawing/2014/main" id="{9EDAF676-7878-459F-AD98-FF1E732234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0790" y="3279226"/>
            <a:ext cx="3302958" cy="1036030"/>
          </a:xfrm>
          <a:prstGeom prst="rect">
            <a:avLst/>
          </a:prstGeom>
          <a:gradFill flip="none" rotWithShape="1">
            <a:gsLst>
              <a:gs pos="100000">
                <a:schemeClr val="accent1">
                  <a:lumMod val="50000"/>
                </a:schemeClr>
              </a:gs>
              <a:gs pos="0">
                <a:schemeClr val="accent1">
                  <a:lumMod val="60000"/>
                  <a:lumOff val="40000"/>
                </a:schemeClr>
              </a:gs>
            </a:gsLst>
            <a:lin ang="2700000" scaled="1"/>
          </a:gra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6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4" name="Text3">
            <a:extLst>
              <a:ext uri="{FF2B5EF4-FFF2-40B4-BE49-F238E27FC236}">
                <a16:creationId xmlns:a16="http://schemas.microsoft.com/office/drawing/2014/main" id="{0297A09D-0FA0-2545-A5B3-1D1CC0B948C0}"/>
              </a:ext>
            </a:extLst>
          </p:cNvPr>
          <p:cNvGrpSpPr/>
          <p:nvPr/>
        </p:nvGrpSpPr>
        <p:grpSpPr>
          <a:xfrm>
            <a:off x="851407" y="2749939"/>
            <a:ext cx="2358007" cy="668723"/>
            <a:chOff x="851407" y="2749939"/>
            <a:chExt cx="2358007" cy="668723"/>
          </a:xfrm>
        </p:grpSpPr>
        <p:sp>
          <p:nvSpPr>
            <p:cNvPr id="4" name="Freeform 6">
              <a:extLst>
                <a:ext uri="{FF2B5EF4-FFF2-40B4-BE49-F238E27FC236}">
                  <a16:creationId xmlns:a16="http://schemas.microsoft.com/office/drawing/2014/main" id="{68BB8306-D36C-40B3-BEC9-B5D695686711}"/>
                </a:ext>
              </a:extLst>
            </p:cNvPr>
            <p:cNvSpPr/>
            <p:nvPr/>
          </p:nvSpPr>
          <p:spPr bwMode="auto">
            <a:xfrm>
              <a:off x="2700560" y="2749939"/>
              <a:ext cx="508854" cy="668723"/>
            </a:xfrm>
            <a:custGeom>
              <a:avLst/>
              <a:gdLst>
                <a:gd name="T0" fmla="*/ 0 w 441"/>
                <a:gd name="T1" fmla="*/ 0 h 477"/>
                <a:gd name="T2" fmla="*/ 441 w 441"/>
                <a:gd name="T3" fmla="*/ 135 h 477"/>
                <a:gd name="T4" fmla="*/ 441 w 441"/>
                <a:gd name="T5" fmla="*/ 477 h 477"/>
                <a:gd name="T6" fmla="*/ 0 w 441"/>
                <a:gd name="T7" fmla="*/ 413 h 477"/>
                <a:gd name="T8" fmla="*/ 0 w 441"/>
                <a:gd name="T9" fmla="*/ 0 h 4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1" h="477">
                  <a:moveTo>
                    <a:pt x="0" y="0"/>
                  </a:moveTo>
                  <a:lnTo>
                    <a:pt x="441" y="135"/>
                  </a:lnTo>
                  <a:lnTo>
                    <a:pt x="441" y="477"/>
                  </a:lnTo>
                  <a:lnTo>
                    <a:pt x="0" y="413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77000">
                  <a:schemeClr val="accent1">
                    <a:lumMod val="50000"/>
                    <a:alpha val="0"/>
                  </a:schemeClr>
                </a:gs>
                <a:gs pos="0">
                  <a:schemeClr val="accent1">
                    <a:lumMod val="60000"/>
                    <a:lumOff val="40000"/>
                  </a:schemeClr>
                </a:gs>
              </a:gsLst>
              <a:lin ang="0" scaled="0"/>
            </a:gra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" name="Rectangle 7">
              <a:extLst>
                <a:ext uri="{FF2B5EF4-FFF2-40B4-BE49-F238E27FC236}">
                  <a16:creationId xmlns:a16="http://schemas.microsoft.com/office/drawing/2014/main" id="{EDE829FE-F118-4F08-873D-7355607C90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1407" y="2749939"/>
              <a:ext cx="1849152" cy="578999"/>
            </a:xfrm>
            <a:prstGeom prst="rect">
              <a:avLst/>
            </a:prstGeom>
            <a:gradFill flip="none" rotWithShape="1">
              <a:gsLst>
                <a:gs pos="100000">
                  <a:schemeClr val="accent1">
                    <a:lumMod val="50000"/>
                  </a:schemeClr>
                </a:gs>
                <a:gs pos="0">
                  <a:schemeClr val="accent1">
                    <a:lumMod val="60000"/>
                    <a:lumOff val="40000"/>
                  </a:schemeClr>
                </a:gs>
              </a:gsLst>
              <a:lin ang="2700000" scaled="1"/>
            </a:gra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2" name="Text4">
            <a:extLst>
              <a:ext uri="{FF2B5EF4-FFF2-40B4-BE49-F238E27FC236}">
                <a16:creationId xmlns:a16="http://schemas.microsoft.com/office/drawing/2014/main" id="{CD5CC26D-D48E-804C-8726-3240BC64A0DD}"/>
              </a:ext>
            </a:extLst>
          </p:cNvPr>
          <p:cNvGrpSpPr/>
          <p:nvPr/>
        </p:nvGrpSpPr>
        <p:grpSpPr>
          <a:xfrm>
            <a:off x="725636" y="4972444"/>
            <a:ext cx="2903407" cy="926679"/>
            <a:chOff x="725636" y="4972444"/>
            <a:chExt cx="2903407" cy="926679"/>
          </a:xfrm>
        </p:grpSpPr>
        <p:sp>
          <p:nvSpPr>
            <p:cNvPr id="7" name="Freeform 8">
              <a:extLst>
                <a:ext uri="{FF2B5EF4-FFF2-40B4-BE49-F238E27FC236}">
                  <a16:creationId xmlns:a16="http://schemas.microsoft.com/office/drawing/2014/main" id="{DED27F99-5F3E-4947-97DA-AF312864C1DC}"/>
                </a:ext>
              </a:extLst>
            </p:cNvPr>
            <p:cNvSpPr/>
            <p:nvPr/>
          </p:nvSpPr>
          <p:spPr bwMode="auto">
            <a:xfrm>
              <a:off x="3103317" y="4972444"/>
              <a:ext cx="525726" cy="926679"/>
            </a:xfrm>
            <a:custGeom>
              <a:avLst/>
              <a:gdLst>
                <a:gd name="T0" fmla="*/ 0 w 375"/>
                <a:gd name="T1" fmla="*/ 129 h 661"/>
                <a:gd name="T2" fmla="*/ 375 w 375"/>
                <a:gd name="T3" fmla="*/ 0 h 661"/>
                <a:gd name="T4" fmla="*/ 375 w 375"/>
                <a:gd name="T5" fmla="*/ 440 h 661"/>
                <a:gd name="T6" fmla="*/ 0 w 375"/>
                <a:gd name="T7" fmla="*/ 661 h 661"/>
                <a:gd name="T8" fmla="*/ 0 w 375"/>
                <a:gd name="T9" fmla="*/ 129 h 6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5" h="661">
                  <a:moveTo>
                    <a:pt x="0" y="129"/>
                  </a:moveTo>
                  <a:lnTo>
                    <a:pt x="375" y="0"/>
                  </a:lnTo>
                  <a:lnTo>
                    <a:pt x="375" y="440"/>
                  </a:lnTo>
                  <a:lnTo>
                    <a:pt x="0" y="661"/>
                  </a:lnTo>
                  <a:lnTo>
                    <a:pt x="0" y="129"/>
                  </a:lnTo>
                  <a:close/>
                </a:path>
              </a:pathLst>
            </a:custGeom>
            <a:gradFill flip="none" rotWithShape="1">
              <a:gsLst>
                <a:gs pos="93000">
                  <a:schemeClr val="accent1">
                    <a:lumMod val="50000"/>
                    <a:alpha val="0"/>
                  </a:schemeClr>
                </a:gs>
                <a:gs pos="0">
                  <a:schemeClr val="accent1">
                    <a:lumMod val="60000"/>
                    <a:lumOff val="40000"/>
                    <a:alpha val="46000"/>
                  </a:schemeClr>
                </a:gs>
              </a:gsLst>
              <a:lin ang="0" scaled="1"/>
            </a:gra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Freeform 9">
              <a:extLst>
                <a:ext uri="{FF2B5EF4-FFF2-40B4-BE49-F238E27FC236}">
                  <a16:creationId xmlns:a16="http://schemas.microsoft.com/office/drawing/2014/main" id="{FA727B85-6F4B-47D5-B53E-179BC2108B96}"/>
                </a:ext>
              </a:extLst>
            </p:cNvPr>
            <p:cNvSpPr/>
            <p:nvPr/>
          </p:nvSpPr>
          <p:spPr bwMode="auto">
            <a:xfrm>
              <a:off x="725636" y="4972444"/>
              <a:ext cx="2903407" cy="180850"/>
            </a:xfrm>
            <a:custGeom>
              <a:avLst/>
              <a:gdLst>
                <a:gd name="T0" fmla="*/ 0 w 2071"/>
                <a:gd name="T1" fmla="*/ 129 h 129"/>
                <a:gd name="T2" fmla="*/ 674 w 2071"/>
                <a:gd name="T3" fmla="*/ 0 h 129"/>
                <a:gd name="T4" fmla="*/ 2071 w 2071"/>
                <a:gd name="T5" fmla="*/ 0 h 129"/>
                <a:gd name="T6" fmla="*/ 1696 w 2071"/>
                <a:gd name="T7" fmla="*/ 129 h 129"/>
                <a:gd name="T8" fmla="*/ 0 w 2071"/>
                <a:gd name="T9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1" h="129">
                  <a:moveTo>
                    <a:pt x="0" y="129"/>
                  </a:moveTo>
                  <a:lnTo>
                    <a:pt x="674" y="0"/>
                  </a:lnTo>
                  <a:lnTo>
                    <a:pt x="2071" y="0"/>
                  </a:lnTo>
                  <a:lnTo>
                    <a:pt x="1696" y="129"/>
                  </a:lnTo>
                  <a:lnTo>
                    <a:pt x="0" y="129"/>
                  </a:lnTo>
                  <a:close/>
                </a:path>
              </a:pathLst>
            </a:custGeom>
            <a:gradFill flip="none" rotWithShape="1">
              <a:gsLst>
                <a:gs pos="100000">
                  <a:schemeClr val="accent1">
                    <a:lumMod val="50000"/>
                    <a:alpha val="0"/>
                  </a:schemeClr>
                </a:gs>
                <a:gs pos="0">
                  <a:schemeClr val="accent1">
                    <a:lumMod val="60000"/>
                    <a:lumOff val="40000"/>
                  </a:schemeClr>
                </a:gs>
              </a:gsLst>
              <a:lin ang="16200000" scaled="1"/>
            </a:gra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Rectangle 10">
              <a:extLst>
                <a:ext uri="{FF2B5EF4-FFF2-40B4-BE49-F238E27FC236}">
                  <a16:creationId xmlns:a16="http://schemas.microsoft.com/office/drawing/2014/main" id="{1595E7D2-3CAF-4F08-A197-912B8EAE0D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5636" y="5153294"/>
              <a:ext cx="2377681" cy="745828"/>
            </a:xfrm>
            <a:prstGeom prst="rect">
              <a:avLst/>
            </a:prstGeom>
            <a:gradFill flip="none" rotWithShape="1">
              <a:gsLst>
                <a:gs pos="100000">
                  <a:schemeClr val="accent1">
                    <a:lumMod val="50000"/>
                  </a:schemeClr>
                </a:gs>
                <a:gs pos="0">
                  <a:schemeClr val="accent1">
                    <a:lumMod val="60000"/>
                    <a:lumOff val="40000"/>
                  </a:schemeClr>
                </a:gs>
              </a:gsLst>
              <a:lin ang="2700000" scaled="1"/>
            </a:gra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3" name="Text5">
            <a:extLst>
              <a:ext uri="{FF2B5EF4-FFF2-40B4-BE49-F238E27FC236}">
                <a16:creationId xmlns:a16="http://schemas.microsoft.com/office/drawing/2014/main" id="{3145B5F8-9E93-B34D-B929-E89D3158C9BF}"/>
              </a:ext>
            </a:extLst>
          </p:cNvPr>
          <p:cNvGrpSpPr/>
          <p:nvPr/>
        </p:nvGrpSpPr>
        <p:grpSpPr>
          <a:xfrm>
            <a:off x="1329147" y="3748731"/>
            <a:ext cx="2847330" cy="786485"/>
            <a:chOff x="1329147" y="3748731"/>
            <a:chExt cx="2847330" cy="786485"/>
          </a:xfrm>
        </p:grpSpPr>
        <p:sp>
          <p:nvSpPr>
            <p:cNvPr id="10" name="Rectangle 11">
              <a:extLst>
                <a:ext uri="{FF2B5EF4-FFF2-40B4-BE49-F238E27FC236}">
                  <a16:creationId xmlns:a16="http://schemas.microsoft.com/office/drawing/2014/main" id="{EE0A027E-3FDF-4F4F-8C72-C4F3073D6B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29147" y="3748731"/>
              <a:ext cx="2508062" cy="786485"/>
            </a:xfrm>
            <a:prstGeom prst="rect">
              <a:avLst/>
            </a:prstGeom>
            <a:gradFill flip="none" rotWithShape="1">
              <a:gsLst>
                <a:gs pos="100000">
                  <a:schemeClr val="accent1">
                    <a:lumMod val="50000"/>
                  </a:schemeClr>
                </a:gs>
                <a:gs pos="0">
                  <a:schemeClr val="accent1">
                    <a:lumMod val="60000"/>
                    <a:lumOff val="40000"/>
                  </a:schemeClr>
                </a:gs>
              </a:gsLst>
              <a:lin ang="2700000" scaled="1"/>
            </a:gra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Freeform 12">
              <a:extLst>
                <a:ext uri="{FF2B5EF4-FFF2-40B4-BE49-F238E27FC236}">
                  <a16:creationId xmlns:a16="http://schemas.microsoft.com/office/drawing/2014/main" id="{5597E3D6-AE05-431B-842B-F2274DD8BF7C}"/>
                </a:ext>
              </a:extLst>
            </p:cNvPr>
            <p:cNvSpPr/>
            <p:nvPr/>
          </p:nvSpPr>
          <p:spPr bwMode="auto">
            <a:xfrm>
              <a:off x="3837208" y="3748731"/>
              <a:ext cx="339269" cy="786485"/>
            </a:xfrm>
            <a:custGeom>
              <a:avLst/>
              <a:gdLst>
                <a:gd name="T0" fmla="*/ 0 w 242"/>
                <a:gd name="T1" fmla="*/ 0 h 561"/>
                <a:gd name="T2" fmla="*/ 242 w 242"/>
                <a:gd name="T3" fmla="*/ 26 h 561"/>
                <a:gd name="T4" fmla="*/ 242 w 242"/>
                <a:gd name="T5" fmla="*/ 489 h 561"/>
                <a:gd name="T6" fmla="*/ 0 w 242"/>
                <a:gd name="T7" fmla="*/ 561 h 561"/>
                <a:gd name="T8" fmla="*/ 0 w 242"/>
                <a:gd name="T9" fmla="*/ 0 h 5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1" h="561">
                  <a:moveTo>
                    <a:pt x="0" y="0"/>
                  </a:moveTo>
                  <a:lnTo>
                    <a:pt x="242" y="26"/>
                  </a:lnTo>
                  <a:lnTo>
                    <a:pt x="242" y="489"/>
                  </a:lnTo>
                  <a:lnTo>
                    <a:pt x="0" y="561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100000">
                  <a:schemeClr val="accent1">
                    <a:lumMod val="50000"/>
                    <a:alpha val="0"/>
                  </a:schemeClr>
                </a:gs>
                <a:gs pos="0">
                  <a:schemeClr val="accent1">
                    <a:lumMod val="60000"/>
                    <a:lumOff val="40000"/>
                    <a:alpha val="70000"/>
                  </a:schemeClr>
                </a:gs>
              </a:gsLst>
              <a:lin ang="2700000" scaled="1"/>
            </a:gra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5" name="Text6">
            <a:extLst>
              <a:ext uri="{FF2B5EF4-FFF2-40B4-BE49-F238E27FC236}">
                <a16:creationId xmlns:a16="http://schemas.microsoft.com/office/drawing/2014/main" id="{584FFAF6-BD84-9A45-9514-F0F9DD232DCE}"/>
              </a:ext>
            </a:extLst>
          </p:cNvPr>
          <p:cNvGrpSpPr/>
          <p:nvPr/>
        </p:nvGrpSpPr>
        <p:grpSpPr>
          <a:xfrm>
            <a:off x="1879054" y="1753621"/>
            <a:ext cx="2418338" cy="909856"/>
            <a:chOff x="1879054" y="1753621"/>
            <a:chExt cx="2418338" cy="909856"/>
          </a:xfrm>
        </p:grpSpPr>
        <p:sp>
          <p:nvSpPr>
            <p:cNvPr id="12" name="Freeform 13">
              <a:extLst>
                <a:ext uri="{FF2B5EF4-FFF2-40B4-BE49-F238E27FC236}">
                  <a16:creationId xmlns:a16="http://schemas.microsoft.com/office/drawing/2014/main" id="{7B59B098-1A67-436D-BB99-A547F26EB2E0}"/>
                </a:ext>
              </a:extLst>
            </p:cNvPr>
            <p:cNvSpPr/>
            <p:nvPr/>
          </p:nvSpPr>
          <p:spPr bwMode="auto">
            <a:xfrm>
              <a:off x="1879054" y="2457392"/>
              <a:ext cx="2418338" cy="206085"/>
            </a:xfrm>
            <a:custGeom>
              <a:avLst/>
              <a:gdLst>
                <a:gd name="T0" fmla="*/ 1594 w 1725"/>
                <a:gd name="T1" fmla="*/ 0 h 147"/>
                <a:gd name="T2" fmla="*/ 1725 w 1725"/>
                <a:gd name="T3" fmla="*/ 145 h 147"/>
                <a:gd name="T4" fmla="*/ 413 w 1725"/>
                <a:gd name="T5" fmla="*/ 147 h 147"/>
                <a:gd name="T6" fmla="*/ 0 w 1725"/>
                <a:gd name="T7" fmla="*/ 0 h 147"/>
                <a:gd name="T8" fmla="*/ 1594 w 1725"/>
                <a:gd name="T9" fmla="*/ 0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25" h="147">
                  <a:moveTo>
                    <a:pt x="1594" y="0"/>
                  </a:moveTo>
                  <a:lnTo>
                    <a:pt x="1725" y="145"/>
                  </a:lnTo>
                  <a:lnTo>
                    <a:pt x="413" y="147"/>
                  </a:lnTo>
                  <a:lnTo>
                    <a:pt x="0" y="0"/>
                  </a:lnTo>
                  <a:lnTo>
                    <a:pt x="1594" y="0"/>
                  </a:lnTo>
                  <a:close/>
                </a:path>
              </a:pathLst>
            </a:custGeom>
            <a:gradFill flip="none" rotWithShape="1">
              <a:gsLst>
                <a:gs pos="90000">
                  <a:schemeClr val="accent1">
                    <a:lumMod val="50000"/>
                    <a:alpha val="0"/>
                  </a:schemeClr>
                </a:gs>
                <a:gs pos="0">
                  <a:schemeClr val="accent1">
                    <a:lumMod val="60000"/>
                    <a:lumOff val="40000"/>
                  </a:schemeClr>
                </a:gs>
              </a:gsLst>
              <a:lin ang="2700000" scaled="1"/>
            </a:gra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Freeform 14">
              <a:extLst>
                <a:ext uri="{FF2B5EF4-FFF2-40B4-BE49-F238E27FC236}">
                  <a16:creationId xmlns:a16="http://schemas.microsoft.com/office/drawing/2014/main" id="{FF30F613-0965-4B86-BA02-34AD0A6A5064}"/>
                </a:ext>
              </a:extLst>
            </p:cNvPr>
            <p:cNvSpPr/>
            <p:nvPr/>
          </p:nvSpPr>
          <p:spPr bwMode="auto">
            <a:xfrm>
              <a:off x="4113737" y="1753621"/>
              <a:ext cx="183654" cy="907052"/>
            </a:xfrm>
            <a:custGeom>
              <a:avLst/>
              <a:gdLst>
                <a:gd name="T0" fmla="*/ 0 w 131"/>
                <a:gd name="T1" fmla="*/ 0 h 647"/>
                <a:gd name="T2" fmla="*/ 131 w 131"/>
                <a:gd name="T3" fmla="*/ 236 h 647"/>
                <a:gd name="T4" fmla="*/ 131 w 131"/>
                <a:gd name="T5" fmla="*/ 647 h 647"/>
                <a:gd name="T6" fmla="*/ 0 w 131"/>
                <a:gd name="T7" fmla="*/ 502 h 647"/>
                <a:gd name="T8" fmla="*/ 0 w 131"/>
                <a:gd name="T9" fmla="*/ 0 h 6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1" h="647">
                  <a:moveTo>
                    <a:pt x="0" y="0"/>
                  </a:moveTo>
                  <a:lnTo>
                    <a:pt x="131" y="236"/>
                  </a:lnTo>
                  <a:lnTo>
                    <a:pt x="131" y="647"/>
                  </a:lnTo>
                  <a:lnTo>
                    <a:pt x="0" y="502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100000">
                  <a:schemeClr val="accent1">
                    <a:lumMod val="50000"/>
                    <a:alpha val="0"/>
                  </a:schemeClr>
                </a:gs>
                <a:gs pos="8000">
                  <a:schemeClr val="accent1">
                    <a:lumMod val="60000"/>
                    <a:lumOff val="40000"/>
                  </a:schemeClr>
                </a:gs>
              </a:gsLst>
              <a:lin ang="0" scaled="1"/>
            </a:gra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Freeform 15">
              <a:extLst>
                <a:ext uri="{FF2B5EF4-FFF2-40B4-BE49-F238E27FC236}">
                  <a16:creationId xmlns:a16="http://schemas.microsoft.com/office/drawing/2014/main" id="{C2F5E698-50B5-4243-A649-544449FF7913}"/>
                </a:ext>
              </a:extLst>
            </p:cNvPr>
            <p:cNvSpPr/>
            <p:nvPr/>
          </p:nvSpPr>
          <p:spPr bwMode="auto">
            <a:xfrm>
              <a:off x="1879054" y="1753621"/>
              <a:ext cx="2234684" cy="703771"/>
            </a:xfrm>
            <a:custGeom>
              <a:avLst/>
              <a:gdLst>
                <a:gd name="T0" fmla="*/ 1594 w 1594"/>
                <a:gd name="T1" fmla="*/ 0 h 502"/>
                <a:gd name="T2" fmla="*/ 1594 w 1594"/>
                <a:gd name="T3" fmla="*/ 502 h 502"/>
                <a:gd name="T4" fmla="*/ 0 w 1594"/>
                <a:gd name="T5" fmla="*/ 502 h 502"/>
                <a:gd name="T6" fmla="*/ 0 w 1594"/>
                <a:gd name="T7" fmla="*/ 3 h 502"/>
                <a:gd name="T8" fmla="*/ 1594 w 1594"/>
                <a:gd name="T9" fmla="*/ 0 h 5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4" h="502">
                  <a:moveTo>
                    <a:pt x="1594" y="0"/>
                  </a:moveTo>
                  <a:lnTo>
                    <a:pt x="1594" y="502"/>
                  </a:lnTo>
                  <a:lnTo>
                    <a:pt x="0" y="502"/>
                  </a:lnTo>
                  <a:lnTo>
                    <a:pt x="0" y="3"/>
                  </a:lnTo>
                  <a:lnTo>
                    <a:pt x="1594" y="0"/>
                  </a:lnTo>
                  <a:close/>
                </a:path>
              </a:pathLst>
            </a:custGeom>
            <a:gradFill flip="none" rotWithShape="1">
              <a:gsLst>
                <a:gs pos="100000">
                  <a:schemeClr val="accent1">
                    <a:lumMod val="50000"/>
                  </a:schemeClr>
                </a:gs>
                <a:gs pos="0">
                  <a:schemeClr val="accent1">
                    <a:lumMod val="60000"/>
                    <a:lumOff val="40000"/>
                  </a:schemeClr>
                </a:gs>
              </a:gsLst>
              <a:lin ang="2700000" scaled="1"/>
            </a:gra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1" name="Text7">
            <a:extLst>
              <a:ext uri="{FF2B5EF4-FFF2-40B4-BE49-F238E27FC236}">
                <a16:creationId xmlns:a16="http://schemas.microsoft.com/office/drawing/2014/main" id="{D213ED98-FEDD-EB41-BD97-957BE6B836C8}"/>
              </a:ext>
            </a:extLst>
          </p:cNvPr>
          <p:cNvGrpSpPr/>
          <p:nvPr/>
        </p:nvGrpSpPr>
        <p:grpSpPr>
          <a:xfrm>
            <a:off x="4029882" y="4724674"/>
            <a:ext cx="2889388" cy="1059864"/>
            <a:chOff x="4029882" y="4724674"/>
            <a:chExt cx="2889388" cy="1059864"/>
          </a:xfrm>
        </p:grpSpPr>
        <p:sp>
          <p:nvSpPr>
            <p:cNvPr id="16" name="Freeform 17">
              <a:extLst>
                <a:ext uri="{FF2B5EF4-FFF2-40B4-BE49-F238E27FC236}">
                  <a16:creationId xmlns:a16="http://schemas.microsoft.com/office/drawing/2014/main" id="{4DB0526C-1D30-4E92-A3A5-E91AF1AEBE67}"/>
                </a:ext>
              </a:extLst>
            </p:cNvPr>
            <p:cNvSpPr/>
            <p:nvPr/>
          </p:nvSpPr>
          <p:spPr bwMode="auto">
            <a:xfrm>
              <a:off x="4029882" y="4724674"/>
              <a:ext cx="2889388" cy="154213"/>
            </a:xfrm>
            <a:custGeom>
              <a:avLst/>
              <a:gdLst>
                <a:gd name="T0" fmla="*/ 0 w 2061"/>
                <a:gd name="T1" fmla="*/ 107 h 110"/>
                <a:gd name="T2" fmla="*/ 273 w 2061"/>
                <a:gd name="T3" fmla="*/ 0 h 110"/>
                <a:gd name="T4" fmla="*/ 1971 w 2061"/>
                <a:gd name="T5" fmla="*/ 0 h 110"/>
                <a:gd name="T6" fmla="*/ 2061 w 2061"/>
                <a:gd name="T7" fmla="*/ 110 h 110"/>
                <a:gd name="T8" fmla="*/ 0 w 2061"/>
                <a:gd name="T9" fmla="*/ 107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1" h="110">
                  <a:moveTo>
                    <a:pt x="0" y="107"/>
                  </a:moveTo>
                  <a:lnTo>
                    <a:pt x="273" y="0"/>
                  </a:lnTo>
                  <a:lnTo>
                    <a:pt x="1971" y="0"/>
                  </a:lnTo>
                  <a:lnTo>
                    <a:pt x="2061" y="110"/>
                  </a:lnTo>
                  <a:lnTo>
                    <a:pt x="0" y="107"/>
                  </a:lnTo>
                  <a:close/>
                </a:path>
              </a:pathLst>
            </a:custGeom>
            <a:gradFill flip="none" rotWithShape="1">
              <a:gsLst>
                <a:gs pos="100000">
                  <a:schemeClr val="accent1">
                    <a:lumMod val="50000"/>
                    <a:alpha val="0"/>
                  </a:schemeClr>
                </a:gs>
                <a:gs pos="0">
                  <a:schemeClr val="accent1">
                    <a:lumMod val="60000"/>
                    <a:lumOff val="40000"/>
                  </a:schemeClr>
                </a:gs>
              </a:gsLst>
              <a:lin ang="16200000" scaled="1"/>
            </a:gra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Freeform 18">
              <a:extLst>
                <a:ext uri="{FF2B5EF4-FFF2-40B4-BE49-F238E27FC236}">
                  <a16:creationId xmlns:a16="http://schemas.microsoft.com/office/drawing/2014/main" id="{2B7B22B9-93B9-4800-9292-9853EE3F7FCA}"/>
                </a:ext>
              </a:extLst>
            </p:cNvPr>
            <p:cNvSpPr/>
            <p:nvPr/>
          </p:nvSpPr>
          <p:spPr bwMode="auto">
            <a:xfrm>
              <a:off x="4029882" y="4874682"/>
              <a:ext cx="2889388" cy="909856"/>
            </a:xfrm>
            <a:custGeom>
              <a:avLst/>
              <a:gdLst>
                <a:gd name="T0" fmla="*/ 2061 w 2061"/>
                <a:gd name="T1" fmla="*/ 3 h 649"/>
                <a:gd name="T2" fmla="*/ 2061 w 2061"/>
                <a:gd name="T3" fmla="*/ 649 h 649"/>
                <a:gd name="T4" fmla="*/ 0 w 2061"/>
                <a:gd name="T5" fmla="*/ 647 h 649"/>
                <a:gd name="T6" fmla="*/ 0 w 2061"/>
                <a:gd name="T7" fmla="*/ 0 h 649"/>
                <a:gd name="T8" fmla="*/ 2061 w 2061"/>
                <a:gd name="T9" fmla="*/ 3 h 6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1" h="649">
                  <a:moveTo>
                    <a:pt x="2061" y="3"/>
                  </a:moveTo>
                  <a:lnTo>
                    <a:pt x="2061" y="649"/>
                  </a:lnTo>
                  <a:lnTo>
                    <a:pt x="0" y="647"/>
                  </a:lnTo>
                  <a:lnTo>
                    <a:pt x="0" y="0"/>
                  </a:lnTo>
                  <a:lnTo>
                    <a:pt x="2061" y="3"/>
                  </a:lnTo>
                  <a:close/>
                </a:path>
              </a:pathLst>
            </a:custGeom>
            <a:gradFill flip="none" rotWithShape="1">
              <a:gsLst>
                <a:gs pos="100000">
                  <a:schemeClr val="accent1">
                    <a:lumMod val="50000"/>
                  </a:schemeClr>
                </a:gs>
                <a:gs pos="0">
                  <a:schemeClr val="accent1">
                    <a:lumMod val="60000"/>
                    <a:lumOff val="40000"/>
                  </a:schemeClr>
                </a:gs>
              </a:gsLst>
              <a:lin ang="2700000" scaled="1"/>
            </a:gra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5" name="Text8">
            <a:extLst>
              <a:ext uri="{FF2B5EF4-FFF2-40B4-BE49-F238E27FC236}">
                <a16:creationId xmlns:a16="http://schemas.microsoft.com/office/drawing/2014/main" id="{6C96BABC-419C-694E-B542-DCB642590D7E}"/>
              </a:ext>
            </a:extLst>
          </p:cNvPr>
          <p:cNvGrpSpPr/>
          <p:nvPr/>
        </p:nvGrpSpPr>
        <p:grpSpPr>
          <a:xfrm>
            <a:off x="8392457" y="3882312"/>
            <a:ext cx="2437524" cy="626542"/>
            <a:chOff x="8392457" y="3882312"/>
            <a:chExt cx="2437524" cy="626542"/>
          </a:xfrm>
        </p:grpSpPr>
        <p:sp>
          <p:nvSpPr>
            <p:cNvPr id="21" name="Freeform 23">
              <a:extLst>
                <a:ext uri="{FF2B5EF4-FFF2-40B4-BE49-F238E27FC236}">
                  <a16:creationId xmlns:a16="http://schemas.microsoft.com/office/drawing/2014/main" id="{E8B216EE-11AE-4058-A335-83E31A61022E}"/>
                </a:ext>
              </a:extLst>
            </p:cNvPr>
            <p:cNvSpPr/>
            <p:nvPr/>
          </p:nvSpPr>
          <p:spPr bwMode="auto">
            <a:xfrm>
              <a:off x="8392457" y="3882312"/>
              <a:ext cx="441825" cy="626542"/>
            </a:xfrm>
            <a:custGeom>
              <a:avLst/>
              <a:gdLst>
                <a:gd name="T0" fmla="*/ 354 w 354"/>
                <a:gd name="T1" fmla="*/ 502 h 502"/>
                <a:gd name="T2" fmla="*/ 0 w 354"/>
                <a:gd name="T3" fmla="*/ 442 h 502"/>
                <a:gd name="T4" fmla="*/ 0 w 354"/>
                <a:gd name="T5" fmla="*/ 29 h 502"/>
                <a:gd name="T6" fmla="*/ 354 w 354"/>
                <a:gd name="T7" fmla="*/ 0 h 502"/>
                <a:gd name="T8" fmla="*/ 354 w 354"/>
                <a:gd name="T9" fmla="*/ 502 h 5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4" h="502">
                  <a:moveTo>
                    <a:pt x="354" y="502"/>
                  </a:moveTo>
                  <a:lnTo>
                    <a:pt x="0" y="442"/>
                  </a:lnTo>
                  <a:lnTo>
                    <a:pt x="0" y="29"/>
                  </a:lnTo>
                  <a:lnTo>
                    <a:pt x="354" y="0"/>
                  </a:lnTo>
                  <a:lnTo>
                    <a:pt x="354" y="502"/>
                  </a:lnTo>
                  <a:close/>
                </a:path>
              </a:pathLst>
            </a:custGeom>
            <a:gradFill flip="none" rotWithShape="1">
              <a:gsLst>
                <a:gs pos="100000">
                  <a:schemeClr val="accent1">
                    <a:lumMod val="50000"/>
                    <a:alpha val="0"/>
                  </a:schemeClr>
                </a:gs>
                <a:gs pos="0">
                  <a:schemeClr val="accent1">
                    <a:lumMod val="60000"/>
                    <a:lumOff val="40000"/>
                  </a:schemeClr>
                </a:gs>
              </a:gsLst>
              <a:lin ang="10800000" scaled="1"/>
            </a:gra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Rectangle 28">
              <a:extLst>
                <a:ext uri="{FF2B5EF4-FFF2-40B4-BE49-F238E27FC236}">
                  <a16:creationId xmlns:a16="http://schemas.microsoft.com/office/drawing/2014/main" id="{ADAB2FF6-699D-4CF6-97E7-8525831012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34282" y="3882312"/>
              <a:ext cx="1995699" cy="626542"/>
            </a:xfrm>
            <a:prstGeom prst="rect">
              <a:avLst/>
            </a:prstGeom>
            <a:gradFill flip="none" rotWithShape="1">
              <a:gsLst>
                <a:gs pos="100000">
                  <a:schemeClr val="accent1">
                    <a:lumMod val="50000"/>
                  </a:schemeClr>
                </a:gs>
                <a:gs pos="0">
                  <a:schemeClr val="accent1">
                    <a:lumMod val="60000"/>
                    <a:lumOff val="40000"/>
                  </a:schemeClr>
                </a:gs>
              </a:gsLst>
              <a:lin ang="2700000" scaled="1"/>
            </a:gra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8" name="Text9">
            <a:extLst>
              <a:ext uri="{FF2B5EF4-FFF2-40B4-BE49-F238E27FC236}">
                <a16:creationId xmlns:a16="http://schemas.microsoft.com/office/drawing/2014/main" id="{4D3725E5-AC50-C646-81D3-DE9EAD3ED843}"/>
              </a:ext>
            </a:extLst>
          </p:cNvPr>
          <p:cNvGrpSpPr/>
          <p:nvPr/>
        </p:nvGrpSpPr>
        <p:grpSpPr>
          <a:xfrm>
            <a:off x="8586273" y="2527711"/>
            <a:ext cx="2921408" cy="927185"/>
            <a:chOff x="8586273" y="2527711"/>
            <a:chExt cx="2921408" cy="927185"/>
          </a:xfrm>
        </p:grpSpPr>
        <p:sp>
          <p:nvSpPr>
            <p:cNvPr id="20" name="Freeform 22">
              <a:extLst>
                <a:ext uri="{FF2B5EF4-FFF2-40B4-BE49-F238E27FC236}">
                  <a16:creationId xmlns:a16="http://schemas.microsoft.com/office/drawing/2014/main" id="{22997F8C-0343-4155-A377-F016617D1507}"/>
                </a:ext>
              </a:extLst>
            </p:cNvPr>
            <p:cNvSpPr/>
            <p:nvPr/>
          </p:nvSpPr>
          <p:spPr bwMode="auto">
            <a:xfrm>
              <a:off x="8586273" y="2531596"/>
              <a:ext cx="426038" cy="923300"/>
            </a:xfrm>
            <a:custGeom>
              <a:avLst/>
              <a:gdLst>
                <a:gd name="T0" fmla="*/ 329 w 329"/>
                <a:gd name="T1" fmla="*/ 601 h 713"/>
                <a:gd name="T2" fmla="*/ 0 w 329"/>
                <a:gd name="T3" fmla="*/ 713 h 713"/>
                <a:gd name="T4" fmla="*/ 0 w 329"/>
                <a:gd name="T5" fmla="*/ 216 h 713"/>
                <a:gd name="T6" fmla="*/ 329 w 329"/>
                <a:gd name="T7" fmla="*/ 0 h 713"/>
                <a:gd name="T8" fmla="*/ 329 w 329"/>
                <a:gd name="T9" fmla="*/ 601 h 7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9" h="713">
                  <a:moveTo>
                    <a:pt x="329" y="601"/>
                  </a:moveTo>
                  <a:lnTo>
                    <a:pt x="0" y="713"/>
                  </a:lnTo>
                  <a:lnTo>
                    <a:pt x="0" y="216"/>
                  </a:lnTo>
                  <a:lnTo>
                    <a:pt x="329" y="0"/>
                  </a:lnTo>
                  <a:lnTo>
                    <a:pt x="329" y="601"/>
                  </a:lnTo>
                  <a:close/>
                </a:path>
              </a:pathLst>
            </a:custGeom>
            <a:gradFill flip="none" rotWithShape="1">
              <a:gsLst>
                <a:gs pos="100000">
                  <a:schemeClr val="accent1">
                    <a:lumMod val="50000"/>
                    <a:alpha val="0"/>
                  </a:schemeClr>
                </a:gs>
                <a:gs pos="0">
                  <a:schemeClr val="accent1">
                    <a:lumMod val="60000"/>
                    <a:lumOff val="40000"/>
                  </a:schemeClr>
                </a:gs>
              </a:gsLst>
              <a:lin ang="10800000" scaled="1"/>
            </a:gra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" name="Freeform 29">
              <a:extLst>
                <a:ext uri="{FF2B5EF4-FFF2-40B4-BE49-F238E27FC236}">
                  <a16:creationId xmlns:a16="http://schemas.microsoft.com/office/drawing/2014/main" id="{93C5910D-4D27-4E18-A86E-FF52BCC347DD}"/>
                </a:ext>
              </a:extLst>
            </p:cNvPr>
            <p:cNvSpPr/>
            <p:nvPr/>
          </p:nvSpPr>
          <p:spPr bwMode="auto">
            <a:xfrm>
              <a:off x="8586273" y="3309861"/>
              <a:ext cx="2921408" cy="145034"/>
            </a:xfrm>
            <a:custGeom>
              <a:avLst/>
              <a:gdLst>
                <a:gd name="T0" fmla="*/ 2256 w 2256"/>
                <a:gd name="T1" fmla="*/ 0 h 112"/>
                <a:gd name="T2" fmla="*/ 1584 w 2256"/>
                <a:gd name="T3" fmla="*/ 109 h 112"/>
                <a:gd name="T4" fmla="*/ 0 w 2256"/>
                <a:gd name="T5" fmla="*/ 112 h 112"/>
                <a:gd name="T6" fmla="*/ 329 w 2256"/>
                <a:gd name="T7" fmla="*/ 0 h 112"/>
                <a:gd name="T8" fmla="*/ 2256 w 2256"/>
                <a:gd name="T9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56" h="112">
                  <a:moveTo>
                    <a:pt x="2256" y="0"/>
                  </a:moveTo>
                  <a:lnTo>
                    <a:pt x="1584" y="109"/>
                  </a:lnTo>
                  <a:lnTo>
                    <a:pt x="0" y="112"/>
                  </a:lnTo>
                  <a:lnTo>
                    <a:pt x="329" y="0"/>
                  </a:lnTo>
                  <a:lnTo>
                    <a:pt x="2256" y="0"/>
                  </a:lnTo>
                  <a:close/>
                </a:path>
              </a:pathLst>
            </a:custGeom>
            <a:gradFill flip="none" rotWithShape="1">
              <a:gsLst>
                <a:gs pos="100000">
                  <a:schemeClr val="accent1">
                    <a:lumMod val="50000"/>
                    <a:alpha val="0"/>
                  </a:schemeClr>
                </a:gs>
                <a:gs pos="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Freeform 30">
              <a:extLst>
                <a:ext uri="{FF2B5EF4-FFF2-40B4-BE49-F238E27FC236}">
                  <a16:creationId xmlns:a16="http://schemas.microsoft.com/office/drawing/2014/main" id="{2BFDCA89-8572-4981-98E8-62A62C1E7B45}"/>
                </a:ext>
              </a:extLst>
            </p:cNvPr>
            <p:cNvSpPr/>
            <p:nvPr/>
          </p:nvSpPr>
          <p:spPr bwMode="auto">
            <a:xfrm>
              <a:off x="9012312" y="2527711"/>
              <a:ext cx="2495369" cy="782150"/>
            </a:xfrm>
            <a:custGeom>
              <a:avLst/>
              <a:gdLst>
                <a:gd name="T0" fmla="*/ 1927 w 1927"/>
                <a:gd name="T1" fmla="*/ 0 h 604"/>
                <a:gd name="T2" fmla="*/ 1927 w 1927"/>
                <a:gd name="T3" fmla="*/ 604 h 604"/>
                <a:gd name="T4" fmla="*/ 0 w 1927"/>
                <a:gd name="T5" fmla="*/ 604 h 604"/>
                <a:gd name="T6" fmla="*/ 0 w 1927"/>
                <a:gd name="T7" fmla="*/ 3 h 604"/>
                <a:gd name="T8" fmla="*/ 1927 w 1927"/>
                <a:gd name="T9" fmla="*/ 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27" h="604">
                  <a:moveTo>
                    <a:pt x="1927" y="0"/>
                  </a:moveTo>
                  <a:lnTo>
                    <a:pt x="1927" y="604"/>
                  </a:lnTo>
                  <a:lnTo>
                    <a:pt x="0" y="604"/>
                  </a:lnTo>
                  <a:lnTo>
                    <a:pt x="0" y="3"/>
                  </a:lnTo>
                  <a:lnTo>
                    <a:pt x="1927" y="0"/>
                  </a:lnTo>
                  <a:close/>
                </a:path>
              </a:pathLst>
            </a:custGeom>
            <a:gradFill flip="none" rotWithShape="1">
              <a:gsLst>
                <a:gs pos="100000">
                  <a:schemeClr val="accent1">
                    <a:lumMod val="50000"/>
                  </a:schemeClr>
                </a:gs>
                <a:gs pos="0">
                  <a:schemeClr val="accent1">
                    <a:lumMod val="60000"/>
                    <a:lumOff val="40000"/>
                  </a:schemeClr>
                </a:gs>
              </a:gsLst>
              <a:lin ang="2700000" scaled="1"/>
            </a:gra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" name="Text10">
            <a:extLst>
              <a:ext uri="{FF2B5EF4-FFF2-40B4-BE49-F238E27FC236}">
                <a16:creationId xmlns:a16="http://schemas.microsoft.com/office/drawing/2014/main" id="{527D5677-8DE8-2F4E-9864-D80E648110EB}"/>
              </a:ext>
            </a:extLst>
          </p:cNvPr>
          <p:cNvGrpSpPr/>
          <p:nvPr/>
        </p:nvGrpSpPr>
        <p:grpSpPr>
          <a:xfrm>
            <a:off x="9081334" y="4740653"/>
            <a:ext cx="2585030" cy="846769"/>
            <a:chOff x="9081334" y="4740653"/>
            <a:chExt cx="2585030" cy="846769"/>
          </a:xfrm>
        </p:grpSpPr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0B38B49C-A960-40FD-9FE4-BC972228FDE6}"/>
                </a:ext>
              </a:extLst>
            </p:cNvPr>
            <p:cNvSpPr/>
            <p:nvPr/>
          </p:nvSpPr>
          <p:spPr bwMode="auto">
            <a:xfrm>
              <a:off x="9081334" y="4740653"/>
              <a:ext cx="667874" cy="846769"/>
            </a:xfrm>
            <a:custGeom>
              <a:avLst/>
              <a:gdLst>
                <a:gd name="T0" fmla="*/ 448 w 448"/>
                <a:gd name="T1" fmla="*/ 568 h 568"/>
                <a:gd name="T2" fmla="*/ 0 w 448"/>
                <a:gd name="T3" fmla="*/ 333 h 568"/>
                <a:gd name="T4" fmla="*/ 0 w 448"/>
                <a:gd name="T5" fmla="*/ 0 h 568"/>
                <a:gd name="T6" fmla="*/ 448 w 448"/>
                <a:gd name="T7" fmla="*/ 164 h 568"/>
                <a:gd name="T8" fmla="*/ 448 w 448"/>
                <a:gd name="T9" fmla="*/ 568 h 5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8" h="568">
                  <a:moveTo>
                    <a:pt x="448" y="568"/>
                  </a:moveTo>
                  <a:lnTo>
                    <a:pt x="0" y="333"/>
                  </a:lnTo>
                  <a:lnTo>
                    <a:pt x="0" y="0"/>
                  </a:lnTo>
                  <a:lnTo>
                    <a:pt x="448" y="164"/>
                  </a:lnTo>
                  <a:lnTo>
                    <a:pt x="448" y="568"/>
                  </a:lnTo>
                  <a:close/>
                </a:path>
              </a:pathLst>
            </a:custGeom>
            <a:gradFill flip="none" rotWithShape="1">
              <a:gsLst>
                <a:gs pos="100000">
                  <a:schemeClr val="accent1">
                    <a:lumMod val="50000"/>
                    <a:alpha val="0"/>
                  </a:schemeClr>
                </a:gs>
                <a:gs pos="0">
                  <a:schemeClr val="accent1">
                    <a:lumMod val="60000"/>
                    <a:lumOff val="40000"/>
                  </a:schemeClr>
                </a:gs>
              </a:gsLst>
              <a:lin ang="10800000" scaled="1"/>
            </a:gra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3359C33E-ACDF-463D-A0FA-C8C320DA60B6}"/>
                </a:ext>
              </a:extLst>
            </p:cNvPr>
            <p:cNvSpPr/>
            <p:nvPr/>
          </p:nvSpPr>
          <p:spPr bwMode="auto">
            <a:xfrm>
              <a:off x="9081334" y="4740653"/>
              <a:ext cx="2585030" cy="244489"/>
            </a:xfrm>
            <a:custGeom>
              <a:avLst/>
              <a:gdLst>
                <a:gd name="T0" fmla="*/ 448 w 1734"/>
                <a:gd name="T1" fmla="*/ 164 h 164"/>
                <a:gd name="T2" fmla="*/ 0 w 1734"/>
                <a:gd name="T3" fmla="*/ 0 h 164"/>
                <a:gd name="T4" fmla="*/ 1058 w 1734"/>
                <a:gd name="T5" fmla="*/ 3 h 164"/>
                <a:gd name="T6" fmla="*/ 1734 w 1734"/>
                <a:gd name="T7" fmla="*/ 164 h 164"/>
                <a:gd name="T8" fmla="*/ 448 w 1734"/>
                <a:gd name="T9" fmla="*/ 164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33" h="164">
                  <a:moveTo>
                    <a:pt x="448" y="164"/>
                  </a:moveTo>
                  <a:lnTo>
                    <a:pt x="0" y="0"/>
                  </a:lnTo>
                  <a:lnTo>
                    <a:pt x="1058" y="3"/>
                  </a:lnTo>
                  <a:lnTo>
                    <a:pt x="1734" y="164"/>
                  </a:lnTo>
                  <a:lnTo>
                    <a:pt x="448" y="164"/>
                  </a:lnTo>
                  <a:close/>
                </a:path>
              </a:pathLst>
            </a:custGeom>
            <a:gradFill flip="none" rotWithShape="1">
              <a:gsLst>
                <a:gs pos="100000">
                  <a:schemeClr val="accent1">
                    <a:lumMod val="50000"/>
                    <a:alpha val="0"/>
                  </a:schemeClr>
                </a:gs>
                <a:gs pos="0">
                  <a:schemeClr val="accent1">
                    <a:lumMod val="60000"/>
                    <a:lumOff val="40000"/>
                  </a:schemeClr>
                </a:gs>
              </a:gsLst>
              <a:lin ang="16200000" scaled="1"/>
            </a:gra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7" name="Rectangle 31">
              <a:extLst>
                <a:ext uri="{FF2B5EF4-FFF2-40B4-BE49-F238E27FC236}">
                  <a16:creationId xmlns:a16="http://schemas.microsoft.com/office/drawing/2014/main" id="{65258617-5288-4432-8B9F-8B52FB860E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49209" y="4985143"/>
              <a:ext cx="1917155" cy="602279"/>
            </a:xfrm>
            <a:prstGeom prst="rect">
              <a:avLst/>
            </a:prstGeom>
            <a:gradFill flip="none" rotWithShape="1">
              <a:gsLst>
                <a:gs pos="100000">
                  <a:schemeClr val="accent1">
                    <a:lumMod val="50000"/>
                  </a:schemeClr>
                </a:gs>
                <a:gs pos="0">
                  <a:schemeClr val="accent1">
                    <a:lumMod val="60000"/>
                    <a:lumOff val="40000"/>
                  </a:schemeClr>
                </a:gs>
              </a:gsLst>
              <a:lin ang="2700000" scaled="1"/>
            </a:gra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" name="Text11">
            <a:extLst>
              <a:ext uri="{FF2B5EF4-FFF2-40B4-BE49-F238E27FC236}">
                <a16:creationId xmlns:a16="http://schemas.microsoft.com/office/drawing/2014/main" id="{4F3BA549-86D9-BE44-BC3E-1964622A5827}"/>
              </a:ext>
            </a:extLst>
          </p:cNvPr>
          <p:cNvGrpSpPr/>
          <p:nvPr/>
        </p:nvGrpSpPr>
        <p:grpSpPr>
          <a:xfrm>
            <a:off x="7164178" y="5001823"/>
            <a:ext cx="2054198" cy="1105999"/>
            <a:chOff x="7164178" y="5001823"/>
            <a:chExt cx="2054198" cy="1105999"/>
          </a:xfrm>
        </p:grpSpPr>
        <p:sp>
          <p:nvSpPr>
            <p:cNvPr id="75" name="Freeform 24">
              <a:extLst>
                <a:ext uri="{FF2B5EF4-FFF2-40B4-BE49-F238E27FC236}">
                  <a16:creationId xmlns:a16="http://schemas.microsoft.com/office/drawing/2014/main" id="{8B9F471F-B693-4E14-8DEE-F2D8336C3510}"/>
                </a:ext>
              </a:extLst>
            </p:cNvPr>
            <p:cNvSpPr/>
            <p:nvPr/>
          </p:nvSpPr>
          <p:spPr bwMode="auto">
            <a:xfrm>
              <a:off x="7164178" y="5001823"/>
              <a:ext cx="530727" cy="1105999"/>
            </a:xfrm>
            <a:custGeom>
              <a:avLst/>
              <a:gdLst>
                <a:gd name="T0" fmla="*/ 448 w 448"/>
                <a:gd name="T1" fmla="*/ 568 h 568"/>
                <a:gd name="T2" fmla="*/ 0 w 448"/>
                <a:gd name="T3" fmla="*/ 333 h 568"/>
                <a:gd name="T4" fmla="*/ 0 w 448"/>
                <a:gd name="T5" fmla="*/ 0 h 568"/>
                <a:gd name="T6" fmla="*/ 448 w 448"/>
                <a:gd name="T7" fmla="*/ 164 h 568"/>
                <a:gd name="T8" fmla="*/ 448 w 448"/>
                <a:gd name="T9" fmla="*/ 568 h 5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8" h="568">
                  <a:moveTo>
                    <a:pt x="448" y="568"/>
                  </a:moveTo>
                  <a:lnTo>
                    <a:pt x="0" y="333"/>
                  </a:lnTo>
                  <a:lnTo>
                    <a:pt x="0" y="0"/>
                  </a:lnTo>
                  <a:lnTo>
                    <a:pt x="448" y="164"/>
                  </a:lnTo>
                  <a:lnTo>
                    <a:pt x="448" y="568"/>
                  </a:lnTo>
                  <a:close/>
                </a:path>
              </a:pathLst>
            </a:custGeom>
            <a:gradFill flip="none" rotWithShape="1">
              <a:gsLst>
                <a:gs pos="100000">
                  <a:schemeClr val="accent1">
                    <a:lumMod val="50000"/>
                    <a:alpha val="0"/>
                  </a:schemeClr>
                </a:gs>
                <a:gs pos="0">
                  <a:schemeClr val="accent1">
                    <a:lumMod val="60000"/>
                    <a:lumOff val="40000"/>
                  </a:schemeClr>
                </a:gs>
              </a:gsLst>
              <a:lin ang="10800000" scaled="1"/>
            </a:gra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6" name="Freeform 25">
              <a:extLst>
                <a:ext uri="{FF2B5EF4-FFF2-40B4-BE49-F238E27FC236}">
                  <a16:creationId xmlns:a16="http://schemas.microsoft.com/office/drawing/2014/main" id="{ADDD0C06-27B8-412C-B654-126B29700F82}"/>
                </a:ext>
              </a:extLst>
            </p:cNvPr>
            <p:cNvSpPr/>
            <p:nvPr/>
          </p:nvSpPr>
          <p:spPr bwMode="auto">
            <a:xfrm>
              <a:off x="7164178" y="5001823"/>
              <a:ext cx="2054198" cy="319337"/>
            </a:xfrm>
            <a:custGeom>
              <a:avLst/>
              <a:gdLst>
                <a:gd name="T0" fmla="*/ 448 w 1734"/>
                <a:gd name="T1" fmla="*/ 164 h 164"/>
                <a:gd name="T2" fmla="*/ 0 w 1734"/>
                <a:gd name="T3" fmla="*/ 0 h 164"/>
                <a:gd name="T4" fmla="*/ 1058 w 1734"/>
                <a:gd name="T5" fmla="*/ 3 h 164"/>
                <a:gd name="T6" fmla="*/ 1734 w 1734"/>
                <a:gd name="T7" fmla="*/ 164 h 164"/>
                <a:gd name="T8" fmla="*/ 448 w 1734"/>
                <a:gd name="T9" fmla="*/ 164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33" h="164">
                  <a:moveTo>
                    <a:pt x="448" y="164"/>
                  </a:moveTo>
                  <a:lnTo>
                    <a:pt x="0" y="0"/>
                  </a:lnTo>
                  <a:lnTo>
                    <a:pt x="1058" y="3"/>
                  </a:lnTo>
                  <a:lnTo>
                    <a:pt x="1734" y="164"/>
                  </a:lnTo>
                  <a:lnTo>
                    <a:pt x="448" y="164"/>
                  </a:lnTo>
                  <a:close/>
                </a:path>
              </a:pathLst>
            </a:custGeom>
            <a:gradFill flip="none" rotWithShape="1">
              <a:gsLst>
                <a:gs pos="100000">
                  <a:schemeClr val="accent1">
                    <a:lumMod val="50000"/>
                    <a:alpha val="0"/>
                  </a:schemeClr>
                </a:gs>
                <a:gs pos="0">
                  <a:schemeClr val="accent1">
                    <a:lumMod val="60000"/>
                    <a:lumOff val="40000"/>
                  </a:schemeClr>
                </a:gs>
              </a:gsLst>
              <a:lin ang="16200000" scaled="1"/>
            </a:gra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7" name="Rectangle 31">
              <a:extLst>
                <a:ext uri="{FF2B5EF4-FFF2-40B4-BE49-F238E27FC236}">
                  <a16:creationId xmlns:a16="http://schemas.microsoft.com/office/drawing/2014/main" id="{4B148FF1-4B3A-4511-B850-6C7050973C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94905" y="5321162"/>
              <a:ext cx="1523471" cy="786660"/>
            </a:xfrm>
            <a:prstGeom prst="rect">
              <a:avLst/>
            </a:prstGeom>
            <a:gradFill flip="none" rotWithShape="1">
              <a:gsLst>
                <a:gs pos="100000">
                  <a:schemeClr val="accent1">
                    <a:lumMod val="50000"/>
                  </a:schemeClr>
                </a:gs>
                <a:gs pos="0">
                  <a:schemeClr val="accent1">
                    <a:lumMod val="60000"/>
                    <a:lumOff val="40000"/>
                  </a:schemeClr>
                </a:gs>
              </a:gsLst>
              <a:lin ang="2700000" scaled="1"/>
            </a:gra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9" name="Text12">
            <a:extLst>
              <a:ext uri="{FF2B5EF4-FFF2-40B4-BE49-F238E27FC236}">
                <a16:creationId xmlns:a16="http://schemas.microsoft.com/office/drawing/2014/main" id="{6605658F-BC2B-044F-B51D-421ABF01D377}"/>
              </a:ext>
            </a:extLst>
          </p:cNvPr>
          <p:cNvGrpSpPr/>
          <p:nvPr/>
        </p:nvGrpSpPr>
        <p:grpSpPr>
          <a:xfrm>
            <a:off x="6919270" y="1531209"/>
            <a:ext cx="2176320" cy="846769"/>
            <a:chOff x="6919270" y="1531209"/>
            <a:chExt cx="2176320" cy="846769"/>
          </a:xfrm>
        </p:grpSpPr>
        <p:sp>
          <p:nvSpPr>
            <p:cNvPr id="82" name="Freeform 13">
              <a:extLst>
                <a:ext uri="{FF2B5EF4-FFF2-40B4-BE49-F238E27FC236}">
                  <a16:creationId xmlns:a16="http://schemas.microsoft.com/office/drawing/2014/main" id="{D1B31E68-8E78-4A94-8BD8-0805BDBF9F39}"/>
                </a:ext>
              </a:extLst>
            </p:cNvPr>
            <p:cNvSpPr/>
            <p:nvPr/>
          </p:nvSpPr>
          <p:spPr bwMode="auto">
            <a:xfrm flipH="1">
              <a:off x="6919270" y="2186182"/>
              <a:ext cx="2176320" cy="191796"/>
            </a:xfrm>
            <a:custGeom>
              <a:avLst/>
              <a:gdLst>
                <a:gd name="T0" fmla="*/ 1594 w 1725"/>
                <a:gd name="T1" fmla="*/ 0 h 147"/>
                <a:gd name="T2" fmla="*/ 1725 w 1725"/>
                <a:gd name="T3" fmla="*/ 145 h 147"/>
                <a:gd name="T4" fmla="*/ 413 w 1725"/>
                <a:gd name="T5" fmla="*/ 147 h 147"/>
                <a:gd name="T6" fmla="*/ 0 w 1725"/>
                <a:gd name="T7" fmla="*/ 0 h 147"/>
                <a:gd name="T8" fmla="*/ 1594 w 1725"/>
                <a:gd name="T9" fmla="*/ 0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25" h="147">
                  <a:moveTo>
                    <a:pt x="1594" y="0"/>
                  </a:moveTo>
                  <a:lnTo>
                    <a:pt x="1725" y="145"/>
                  </a:lnTo>
                  <a:lnTo>
                    <a:pt x="413" y="147"/>
                  </a:lnTo>
                  <a:lnTo>
                    <a:pt x="0" y="0"/>
                  </a:lnTo>
                  <a:lnTo>
                    <a:pt x="1594" y="0"/>
                  </a:lnTo>
                  <a:close/>
                </a:path>
              </a:pathLst>
            </a:custGeom>
            <a:gradFill flip="none" rotWithShape="1">
              <a:gsLst>
                <a:gs pos="100000">
                  <a:schemeClr val="accent1">
                    <a:lumMod val="50000"/>
                    <a:alpha val="0"/>
                  </a:schemeClr>
                </a:gs>
                <a:gs pos="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3" name="Freeform 14">
              <a:extLst>
                <a:ext uri="{FF2B5EF4-FFF2-40B4-BE49-F238E27FC236}">
                  <a16:creationId xmlns:a16="http://schemas.microsoft.com/office/drawing/2014/main" id="{1648851F-7C31-4A82-A4B5-EE7D9569C14A}"/>
                </a:ext>
              </a:extLst>
            </p:cNvPr>
            <p:cNvSpPr/>
            <p:nvPr/>
          </p:nvSpPr>
          <p:spPr bwMode="auto">
            <a:xfrm flipH="1">
              <a:off x="6919271" y="1531209"/>
              <a:ext cx="165275" cy="844159"/>
            </a:xfrm>
            <a:custGeom>
              <a:avLst/>
              <a:gdLst>
                <a:gd name="T0" fmla="*/ 0 w 131"/>
                <a:gd name="T1" fmla="*/ 0 h 647"/>
                <a:gd name="T2" fmla="*/ 131 w 131"/>
                <a:gd name="T3" fmla="*/ 236 h 647"/>
                <a:gd name="T4" fmla="*/ 131 w 131"/>
                <a:gd name="T5" fmla="*/ 647 h 647"/>
                <a:gd name="T6" fmla="*/ 0 w 131"/>
                <a:gd name="T7" fmla="*/ 502 h 647"/>
                <a:gd name="T8" fmla="*/ 0 w 131"/>
                <a:gd name="T9" fmla="*/ 0 h 6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1" h="647">
                  <a:moveTo>
                    <a:pt x="0" y="0"/>
                  </a:moveTo>
                  <a:lnTo>
                    <a:pt x="131" y="236"/>
                  </a:lnTo>
                  <a:lnTo>
                    <a:pt x="131" y="647"/>
                  </a:lnTo>
                  <a:lnTo>
                    <a:pt x="0" y="502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100000">
                  <a:schemeClr val="accent1">
                    <a:lumMod val="50000"/>
                    <a:alpha val="0"/>
                  </a:schemeClr>
                </a:gs>
                <a:gs pos="0">
                  <a:schemeClr val="accent1">
                    <a:lumMod val="60000"/>
                    <a:lumOff val="40000"/>
                  </a:schemeClr>
                </a:gs>
              </a:gsLst>
              <a:lin ang="0" scaled="1"/>
            </a:gra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4" name="Freeform 15">
              <a:extLst>
                <a:ext uri="{FF2B5EF4-FFF2-40B4-BE49-F238E27FC236}">
                  <a16:creationId xmlns:a16="http://schemas.microsoft.com/office/drawing/2014/main" id="{9DF077C9-8C59-4BA8-8473-7665FB0C4103}"/>
                </a:ext>
              </a:extLst>
            </p:cNvPr>
            <p:cNvSpPr/>
            <p:nvPr/>
          </p:nvSpPr>
          <p:spPr bwMode="auto">
            <a:xfrm>
              <a:off x="7084545" y="1531209"/>
              <a:ext cx="2011045" cy="654973"/>
            </a:xfrm>
            <a:custGeom>
              <a:avLst/>
              <a:gdLst>
                <a:gd name="T0" fmla="*/ 1594 w 1594"/>
                <a:gd name="T1" fmla="*/ 0 h 502"/>
                <a:gd name="T2" fmla="*/ 1594 w 1594"/>
                <a:gd name="T3" fmla="*/ 502 h 502"/>
                <a:gd name="T4" fmla="*/ 0 w 1594"/>
                <a:gd name="T5" fmla="*/ 502 h 502"/>
                <a:gd name="T6" fmla="*/ 0 w 1594"/>
                <a:gd name="T7" fmla="*/ 3 h 502"/>
                <a:gd name="T8" fmla="*/ 1594 w 1594"/>
                <a:gd name="T9" fmla="*/ 0 h 5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4" h="502">
                  <a:moveTo>
                    <a:pt x="1594" y="0"/>
                  </a:moveTo>
                  <a:lnTo>
                    <a:pt x="1594" y="502"/>
                  </a:lnTo>
                  <a:lnTo>
                    <a:pt x="0" y="502"/>
                  </a:lnTo>
                  <a:lnTo>
                    <a:pt x="0" y="3"/>
                  </a:lnTo>
                  <a:lnTo>
                    <a:pt x="1594" y="0"/>
                  </a:lnTo>
                  <a:close/>
                </a:path>
              </a:pathLst>
            </a:custGeom>
            <a:gradFill flip="none" rotWithShape="1">
              <a:gsLst>
                <a:gs pos="100000">
                  <a:schemeClr val="accent1">
                    <a:lumMod val="50000"/>
                  </a:schemeClr>
                </a:gs>
                <a:gs pos="0">
                  <a:schemeClr val="accent1">
                    <a:lumMod val="60000"/>
                    <a:lumOff val="40000"/>
                  </a:schemeClr>
                </a:gs>
              </a:gsLst>
              <a:lin ang="2700000" scaled="1"/>
            </a:gra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87" name="Shape1">
            <a:extLst>
              <a:ext uri="{FF2B5EF4-FFF2-40B4-BE49-F238E27FC236}">
                <a16:creationId xmlns:a16="http://schemas.microsoft.com/office/drawing/2014/main" id="{F2D3A23F-BAF0-44C9-95D9-122C451E7368}"/>
              </a:ext>
            </a:extLst>
          </p:cNvPr>
          <p:cNvSpPr/>
          <p:nvPr/>
        </p:nvSpPr>
        <p:spPr>
          <a:xfrm>
            <a:off x="7233542" y="2577248"/>
            <a:ext cx="922726" cy="387923"/>
          </a:xfrm>
          <a:prstGeom prst="rect">
            <a:avLst/>
          </a:prstGeom>
          <a:solidFill>
            <a:schemeClr val="accent1">
              <a:lumMod val="20000"/>
              <a:lumOff val="80000"/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8" name="Shape2">
            <a:extLst>
              <a:ext uri="{FF2B5EF4-FFF2-40B4-BE49-F238E27FC236}">
                <a16:creationId xmlns:a16="http://schemas.microsoft.com/office/drawing/2014/main" id="{C1CBB5E0-55BA-43EF-9E3B-80F77229FD85}"/>
              </a:ext>
            </a:extLst>
          </p:cNvPr>
          <p:cNvSpPr/>
          <p:nvPr/>
        </p:nvSpPr>
        <p:spPr>
          <a:xfrm>
            <a:off x="5024203" y="1826693"/>
            <a:ext cx="868095" cy="349195"/>
          </a:xfrm>
          <a:prstGeom prst="rect">
            <a:avLst/>
          </a:prstGeom>
          <a:solidFill>
            <a:schemeClr val="accent1">
              <a:lumMod val="20000"/>
              <a:lumOff val="80000"/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9" name="Shape3">
            <a:extLst>
              <a:ext uri="{FF2B5EF4-FFF2-40B4-BE49-F238E27FC236}">
                <a16:creationId xmlns:a16="http://schemas.microsoft.com/office/drawing/2014/main" id="{EE05775A-16C8-4F13-9661-8035579128C2}"/>
              </a:ext>
            </a:extLst>
          </p:cNvPr>
          <p:cNvSpPr/>
          <p:nvPr/>
        </p:nvSpPr>
        <p:spPr>
          <a:xfrm>
            <a:off x="3535424" y="2891477"/>
            <a:ext cx="790244" cy="387923"/>
          </a:xfrm>
          <a:prstGeom prst="rect">
            <a:avLst/>
          </a:prstGeom>
          <a:solidFill>
            <a:schemeClr val="accent1">
              <a:lumMod val="20000"/>
              <a:lumOff val="80000"/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0" name="Shape4">
            <a:extLst>
              <a:ext uri="{FF2B5EF4-FFF2-40B4-BE49-F238E27FC236}">
                <a16:creationId xmlns:a16="http://schemas.microsoft.com/office/drawing/2014/main" id="{58239594-E7EB-4E40-B224-F429C5E84FD2}"/>
              </a:ext>
            </a:extLst>
          </p:cNvPr>
          <p:cNvSpPr/>
          <p:nvPr/>
        </p:nvSpPr>
        <p:spPr>
          <a:xfrm>
            <a:off x="7332512" y="4415293"/>
            <a:ext cx="790244" cy="387923"/>
          </a:xfrm>
          <a:prstGeom prst="rect">
            <a:avLst/>
          </a:prstGeom>
          <a:solidFill>
            <a:schemeClr val="accent1">
              <a:lumMod val="20000"/>
              <a:lumOff val="80000"/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1" name="Shape5">
            <a:extLst>
              <a:ext uri="{FF2B5EF4-FFF2-40B4-BE49-F238E27FC236}">
                <a16:creationId xmlns:a16="http://schemas.microsoft.com/office/drawing/2014/main" id="{A6872C51-E09B-4876-9D36-79512DC29DC4}"/>
              </a:ext>
            </a:extLst>
          </p:cNvPr>
          <p:cNvSpPr/>
          <p:nvPr/>
        </p:nvSpPr>
        <p:spPr>
          <a:xfrm>
            <a:off x="9826067" y="1819224"/>
            <a:ext cx="790244" cy="387923"/>
          </a:xfrm>
          <a:prstGeom prst="rect">
            <a:avLst/>
          </a:prstGeom>
          <a:solidFill>
            <a:schemeClr val="accent1">
              <a:lumMod val="20000"/>
              <a:lumOff val="80000"/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2" name="Shape6">
            <a:extLst>
              <a:ext uri="{FF2B5EF4-FFF2-40B4-BE49-F238E27FC236}">
                <a16:creationId xmlns:a16="http://schemas.microsoft.com/office/drawing/2014/main" id="{0207332C-659D-404D-BDC3-4275F323EB6C}"/>
              </a:ext>
            </a:extLst>
          </p:cNvPr>
          <p:cNvSpPr/>
          <p:nvPr/>
        </p:nvSpPr>
        <p:spPr>
          <a:xfrm>
            <a:off x="929704" y="2143714"/>
            <a:ext cx="667413" cy="387923"/>
          </a:xfrm>
          <a:prstGeom prst="rect">
            <a:avLst/>
          </a:prstGeom>
          <a:solidFill>
            <a:schemeClr val="accent1">
              <a:lumMod val="20000"/>
              <a:lumOff val="80000"/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3" name="Shape7">
            <a:extLst>
              <a:ext uri="{FF2B5EF4-FFF2-40B4-BE49-F238E27FC236}">
                <a16:creationId xmlns:a16="http://schemas.microsoft.com/office/drawing/2014/main" id="{EDC0AE56-75CB-42C8-9326-C3907F8FAEAC}"/>
              </a:ext>
            </a:extLst>
          </p:cNvPr>
          <p:cNvSpPr/>
          <p:nvPr/>
        </p:nvSpPr>
        <p:spPr>
          <a:xfrm>
            <a:off x="755164" y="4389093"/>
            <a:ext cx="540505" cy="387923"/>
          </a:xfrm>
          <a:prstGeom prst="rect">
            <a:avLst/>
          </a:prstGeom>
          <a:solidFill>
            <a:schemeClr val="accent1">
              <a:lumMod val="20000"/>
              <a:lumOff val="80000"/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Text13">
            <a:extLst>
              <a:ext uri="{FF2B5EF4-FFF2-40B4-BE49-F238E27FC236}">
                <a16:creationId xmlns:a16="http://schemas.microsoft.com/office/drawing/2014/main" id="{26A40367-EEEE-FA78-6896-3CF9CE94E9BF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273975" y="238391"/>
            <a:ext cx="11669372" cy="720348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3200" b="1" noProof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charset="-122"/>
                <a:sym typeface="思源黑体 CN" panose="020B0500000000000000" pitchFamily="34" charset="-122"/>
              </a:rPr>
              <a:t>课设选题的背景与意义:项目背景介绍</a:t>
            </a:r>
          </a:p>
        </p:txBody>
      </p:sp>
      <p:sp>
        <p:nvSpPr>
          <p:cNvPr id="38" name="Text14">
            <a:extLst>
              <a:ext uri="{FF2B5EF4-FFF2-40B4-BE49-F238E27FC236}">
                <a16:creationId xmlns:a16="http://schemas.microsoft.com/office/drawing/2014/main" id="{C5B889B8-9408-7EA5-11EB-18986C9FAC66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1879053" y="1882173"/>
            <a:ext cx="2234683" cy="400110"/>
          </a:xfrm>
          <a:prstGeom prst="rect">
            <a:avLst/>
          </a:prstGeom>
          <a:noFill/>
        </p:spPr>
        <p:txBody>
          <a:bodyPr vert="horz" wrap="square" rtlCol="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000" b="1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评估准确性</a:t>
            </a:r>
          </a:p>
        </p:txBody>
      </p:sp>
      <p:sp>
        <p:nvSpPr>
          <p:cNvPr id="40" name="Text15">
            <a:extLst>
              <a:ext uri="{FF2B5EF4-FFF2-40B4-BE49-F238E27FC236}">
                <a16:creationId xmlns:a16="http://schemas.microsoft.com/office/drawing/2014/main" id="{1FD01E00-58E2-2566-2BC1-D57930FBA6A6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7084544" y="1629783"/>
            <a:ext cx="1996790" cy="400110"/>
          </a:xfrm>
          <a:prstGeom prst="rect">
            <a:avLst/>
          </a:prstGeom>
          <a:noFill/>
        </p:spPr>
        <p:txBody>
          <a:bodyPr vert="horz" wrap="square" rtlCol="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0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贷款风险评估</a:t>
            </a:r>
          </a:p>
        </p:txBody>
      </p:sp>
      <p:sp>
        <p:nvSpPr>
          <p:cNvPr id="41" name="Text16">
            <a:extLst>
              <a:ext uri="{FF2B5EF4-FFF2-40B4-BE49-F238E27FC236}">
                <a16:creationId xmlns:a16="http://schemas.microsoft.com/office/drawing/2014/main" id="{3D151883-D510-677C-5B68-EBA9448A6725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4720790" y="3387041"/>
            <a:ext cx="3317515" cy="825500"/>
          </a:xfrm>
          <a:prstGeom prst="rect">
            <a:avLst/>
          </a:prstGeom>
          <a:noFill/>
        </p:spPr>
        <p:txBody>
          <a:bodyPr vert="horz" wrap="square" rtlCol="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3600" b="1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风险预测</a:t>
            </a:r>
          </a:p>
        </p:txBody>
      </p:sp>
      <p:sp>
        <p:nvSpPr>
          <p:cNvPr id="42" name="Text17">
            <a:extLst>
              <a:ext uri="{FF2B5EF4-FFF2-40B4-BE49-F238E27FC236}">
                <a16:creationId xmlns:a16="http://schemas.microsoft.com/office/drawing/2014/main" id="{4500639A-A7EA-8CFF-C9BA-596A475CCBFE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4036927" y="4910132"/>
            <a:ext cx="2868250" cy="909856"/>
          </a:xfrm>
          <a:prstGeom prst="rect">
            <a:avLst/>
          </a:prstGeom>
          <a:noFill/>
        </p:spPr>
        <p:txBody>
          <a:bodyPr vert="horz" wrap="square" rtlCol="0" anchor="ctr">
            <a:normAutofit fontScale="9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3200" b="1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未来还款能力预测</a:t>
            </a:r>
          </a:p>
        </p:txBody>
      </p:sp>
      <p:sp>
        <p:nvSpPr>
          <p:cNvPr id="43" name="Text18">
            <a:extLst>
              <a:ext uri="{FF2B5EF4-FFF2-40B4-BE49-F238E27FC236}">
                <a16:creationId xmlns:a16="http://schemas.microsoft.com/office/drawing/2014/main" id="{6DCEAAAC-5EA0-40CF-A244-E7DC5899861E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725005" y="5153292"/>
            <a:ext cx="2364219" cy="770939"/>
          </a:xfrm>
          <a:prstGeom prst="rect">
            <a:avLst/>
          </a:prstGeom>
          <a:noFill/>
        </p:spPr>
        <p:txBody>
          <a:bodyPr vert="horz" wrap="square" rtlCol="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000" b="1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借款人还款能力</a:t>
            </a:r>
          </a:p>
        </p:txBody>
      </p:sp>
      <p:sp>
        <p:nvSpPr>
          <p:cNvPr id="44" name="Text19">
            <a:extLst>
              <a:ext uri="{FF2B5EF4-FFF2-40B4-BE49-F238E27FC236}">
                <a16:creationId xmlns:a16="http://schemas.microsoft.com/office/drawing/2014/main" id="{66520022-CCB2-BA60-C61F-C633F3B6C0B8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1348097" y="3803040"/>
            <a:ext cx="2417299" cy="732176"/>
          </a:xfrm>
          <a:prstGeom prst="rect">
            <a:avLst/>
          </a:prstGeom>
          <a:noFill/>
        </p:spPr>
        <p:txBody>
          <a:bodyPr vert="horz" wrap="square" rtlCol="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000" b="1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误判</a:t>
            </a:r>
          </a:p>
        </p:txBody>
      </p:sp>
      <p:sp>
        <p:nvSpPr>
          <p:cNvPr id="45" name="Text20">
            <a:extLst>
              <a:ext uri="{FF2B5EF4-FFF2-40B4-BE49-F238E27FC236}">
                <a16:creationId xmlns:a16="http://schemas.microsoft.com/office/drawing/2014/main" id="{80E14D92-BFB4-208E-99FD-CEB3E9957E5C}"/>
              </a:ext>
            </a:extLst>
          </p:cNvPr>
          <p:cNvSpPr txBox="1"/>
          <p:nvPr/>
        </p:nvSpPr>
        <p:spPr>
          <a:xfrm>
            <a:off x="851406" y="2724829"/>
            <a:ext cx="1849154" cy="615471"/>
          </a:xfrm>
          <a:prstGeom prst="rect">
            <a:avLst/>
          </a:prstGeom>
          <a:noFill/>
        </p:spPr>
        <p:txBody>
          <a:bodyPr vert="horz" wrap="square" rtlCol="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000" b="1" dirty="0" err="1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kaggle</a:t>
            </a:r>
            <a:endParaRPr lang="zh-CN" altLang="en-US" sz="20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Text21">
            <a:extLst>
              <a:ext uri="{FF2B5EF4-FFF2-40B4-BE49-F238E27FC236}">
                <a16:creationId xmlns:a16="http://schemas.microsoft.com/office/drawing/2014/main" id="{7F8D27BD-1612-190B-259E-BEC3EDD0C063}"/>
              </a:ext>
            </a:extLst>
          </p:cNvPr>
          <p:cNvSpPr txBox="1"/>
          <p:nvPr>
            <p:custDataLst>
              <p:tags r:id="rId10"/>
            </p:custDataLst>
          </p:nvPr>
        </p:nvSpPr>
        <p:spPr>
          <a:xfrm>
            <a:off x="8976507" y="2534267"/>
            <a:ext cx="2495369" cy="755256"/>
          </a:xfrm>
          <a:prstGeom prst="rect">
            <a:avLst/>
          </a:prstGeom>
          <a:noFill/>
        </p:spPr>
        <p:txBody>
          <a:bodyPr vert="horz" wrap="square" rtlCol="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000" b="1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准确率</a:t>
            </a:r>
          </a:p>
        </p:txBody>
      </p:sp>
      <p:sp>
        <p:nvSpPr>
          <p:cNvPr id="47" name="Text22">
            <a:extLst>
              <a:ext uri="{FF2B5EF4-FFF2-40B4-BE49-F238E27FC236}">
                <a16:creationId xmlns:a16="http://schemas.microsoft.com/office/drawing/2014/main" id="{EC0F6014-D083-6184-46C8-1F70E26FD82A}"/>
              </a:ext>
            </a:extLst>
          </p:cNvPr>
          <p:cNvSpPr txBox="1"/>
          <p:nvPr>
            <p:custDataLst>
              <p:tags r:id="rId11"/>
            </p:custDataLst>
          </p:nvPr>
        </p:nvSpPr>
        <p:spPr>
          <a:xfrm>
            <a:off x="8843283" y="3882309"/>
            <a:ext cx="1986698" cy="615839"/>
          </a:xfrm>
          <a:prstGeom prst="rect">
            <a:avLst/>
          </a:prstGeom>
          <a:noFill/>
        </p:spPr>
        <p:txBody>
          <a:bodyPr vert="horz" wrap="square" rtlCol="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000" b="1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大数据分析</a:t>
            </a:r>
          </a:p>
        </p:txBody>
      </p:sp>
      <p:sp>
        <p:nvSpPr>
          <p:cNvPr id="48" name="Text23">
            <a:extLst>
              <a:ext uri="{FF2B5EF4-FFF2-40B4-BE49-F238E27FC236}">
                <a16:creationId xmlns:a16="http://schemas.microsoft.com/office/drawing/2014/main" id="{E4EFBEAC-A728-FEF1-3493-4D6F6CDBFA1D}"/>
              </a:ext>
            </a:extLst>
          </p:cNvPr>
          <p:cNvSpPr txBox="1"/>
          <p:nvPr>
            <p:custDataLst>
              <p:tags r:id="rId12"/>
            </p:custDataLst>
          </p:nvPr>
        </p:nvSpPr>
        <p:spPr>
          <a:xfrm>
            <a:off x="9310208" y="5101972"/>
            <a:ext cx="2234683" cy="400110"/>
          </a:xfrm>
          <a:prstGeom prst="rect">
            <a:avLst/>
          </a:prstGeom>
          <a:noFill/>
        </p:spPr>
        <p:txBody>
          <a:bodyPr vert="horz" wrap="square" rtlCol="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000" b="1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不良贷款率</a:t>
            </a:r>
          </a:p>
        </p:txBody>
      </p:sp>
      <p:sp>
        <p:nvSpPr>
          <p:cNvPr id="49" name="Text24">
            <a:extLst>
              <a:ext uri="{FF2B5EF4-FFF2-40B4-BE49-F238E27FC236}">
                <a16:creationId xmlns:a16="http://schemas.microsoft.com/office/drawing/2014/main" id="{ABE77DFE-106F-1497-D821-C63F9ECEE00F}"/>
              </a:ext>
            </a:extLst>
          </p:cNvPr>
          <p:cNvSpPr txBox="1"/>
          <p:nvPr>
            <p:custDataLst>
              <p:tags r:id="rId13"/>
            </p:custDataLst>
          </p:nvPr>
        </p:nvSpPr>
        <p:spPr>
          <a:xfrm>
            <a:off x="7718558" y="5558383"/>
            <a:ext cx="1478252" cy="400110"/>
          </a:xfrm>
          <a:prstGeom prst="rect">
            <a:avLst/>
          </a:prstGeom>
          <a:noFill/>
        </p:spPr>
        <p:txBody>
          <a:bodyPr vert="horz" wrap="square" rtlCol="0" anchor="ctr">
            <a:normAutofit fontScale="80000" lnSpcReduction="1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000" b="1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潜在风险预警</a:t>
            </a:r>
          </a:p>
        </p:txBody>
      </p:sp>
      <p:sp>
        <p:nvSpPr>
          <p:cNvPr id="50" name="Text25">
            <a:extLst>
              <a:ext uri="{FF2B5EF4-FFF2-40B4-BE49-F238E27FC236}">
                <a16:creationId xmlns:a16="http://schemas.microsoft.com/office/drawing/2014/main" id="{410BFEF8-56D9-E90E-AF2E-380ADB16BB32}"/>
              </a:ext>
            </a:extLst>
          </p:cNvPr>
          <p:cNvSpPr txBox="1"/>
          <p:nvPr>
            <p:custDataLst>
              <p:tags r:id="rId14"/>
            </p:custDataLst>
          </p:nvPr>
        </p:nvSpPr>
        <p:spPr>
          <a:xfrm>
            <a:off x="4686687" y="2308931"/>
            <a:ext cx="1921260" cy="604234"/>
          </a:xfrm>
          <a:prstGeom prst="rect">
            <a:avLst/>
          </a:prstGeom>
          <a:noFill/>
        </p:spPr>
        <p:txBody>
          <a:bodyPr vert="horz" wrap="square" rtlCol="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000" b="1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传统方法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91460439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任意多边形: 形状 3">
            <a:extLst>
              <a:ext uri="{FF2B5EF4-FFF2-40B4-BE49-F238E27FC236}">
                <a16:creationId xmlns:a16="http://schemas.microsoft.com/office/drawing/2014/main" id="{9E9CF473-2E0B-1746-41F1-5515A4554254}"/>
              </a:ext>
            </a:extLst>
          </p:cNvPr>
          <p:cNvSpPr/>
          <p:nvPr>
            <p:custDataLst>
              <p:tags r:id="rId2"/>
            </p:custDataLst>
          </p:nvPr>
        </p:nvSpPr>
        <p:spPr bwMode="auto">
          <a:xfrm flipH="1">
            <a:off x="7199309" y="6075947"/>
            <a:ext cx="4992689" cy="782053"/>
          </a:xfrm>
          <a:custGeom>
            <a:avLst/>
            <a:gdLst>
              <a:gd name="connsiteX0" fmla="*/ 3111560 w 10144693"/>
              <a:gd name="connsiteY0" fmla="*/ 0 h 1589062"/>
              <a:gd name="connsiteX1" fmla="*/ 2541568 w 10144693"/>
              <a:gd name="connsiteY1" fmla="*/ 74246 h 1589062"/>
              <a:gd name="connsiteX2" fmla="*/ 2541568 w 10144693"/>
              <a:gd name="connsiteY2" fmla="*/ 1075176 h 1589062"/>
              <a:gd name="connsiteX3" fmla="*/ 2486110 w 10144693"/>
              <a:gd name="connsiteY3" fmla="*/ 1075176 h 1589062"/>
              <a:gd name="connsiteX4" fmla="*/ 2486110 w 10144693"/>
              <a:gd name="connsiteY4" fmla="*/ 885440 h 1589062"/>
              <a:gd name="connsiteX5" fmla="*/ 2427571 w 10144693"/>
              <a:gd name="connsiteY5" fmla="*/ 885440 h 1589062"/>
              <a:gd name="connsiteX6" fmla="*/ 2427571 w 10144693"/>
              <a:gd name="connsiteY6" fmla="*/ 805695 h 1589062"/>
              <a:gd name="connsiteX7" fmla="*/ 2372112 w 10144693"/>
              <a:gd name="connsiteY7" fmla="*/ 805695 h 1589062"/>
              <a:gd name="connsiteX8" fmla="*/ 2372112 w 10144693"/>
              <a:gd name="connsiteY8" fmla="*/ 761699 h 1589062"/>
              <a:gd name="connsiteX9" fmla="*/ 1601852 w 10144693"/>
              <a:gd name="connsiteY9" fmla="*/ 764447 h 1589062"/>
              <a:gd name="connsiteX10" fmla="*/ 1601852 w 10144693"/>
              <a:gd name="connsiteY10" fmla="*/ 816695 h 1589062"/>
              <a:gd name="connsiteX11" fmla="*/ 1561799 w 10144693"/>
              <a:gd name="connsiteY11" fmla="*/ 816695 h 1589062"/>
              <a:gd name="connsiteX12" fmla="*/ 1561799 w 10144693"/>
              <a:gd name="connsiteY12" fmla="*/ 885440 h 1589062"/>
              <a:gd name="connsiteX13" fmla="*/ 1466285 w 10144693"/>
              <a:gd name="connsiteY13" fmla="*/ 885440 h 1589062"/>
              <a:gd name="connsiteX14" fmla="*/ 1466285 w 10144693"/>
              <a:gd name="connsiteY14" fmla="*/ 1094426 h 1589062"/>
              <a:gd name="connsiteX15" fmla="*/ 1407746 w 10144693"/>
              <a:gd name="connsiteY15" fmla="*/ 1009182 h 1589062"/>
              <a:gd name="connsiteX16" fmla="*/ 1349207 w 10144693"/>
              <a:gd name="connsiteY16" fmla="*/ 1009182 h 1589062"/>
              <a:gd name="connsiteX17" fmla="*/ 1349207 w 10144693"/>
              <a:gd name="connsiteY17" fmla="*/ 778197 h 1589062"/>
              <a:gd name="connsiteX18" fmla="*/ 1293746 w 10144693"/>
              <a:gd name="connsiteY18" fmla="*/ 769947 h 1589062"/>
              <a:gd name="connsiteX19" fmla="*/ 1293746 w 10144693"/>
              <a:gd name="connsiteY19" fmla="*/ 654456 h 1589062"/>
              <a:gd name="connsiteX20" fmla="*/ 1235207 w 10144693"/>
              <a:gd name="connsiteY20" fmla="*/ 654456 h 1589062"/>
              <a:gd name="connsiteX21" fmla="*/ 1235207 w 10144693"/>
              <a:gd name="connsiteY21" fmla="*/ 626957 h 1589062"/>
              <a:gd name="connsiteX22" fmla="*/ 871644 w 10144693"/>
              <a:gd name="connsiteY22" fmla="*/ 541713 h 1589062"/>
              <a:gd name="connsiteX23" fmla="*/ 505002 w 10144693"/>
              <a:gd name="connsiteY23" fmla="*/ 626957 h 1589062"/>
              <a:gd name="connsiteX24" fmla="*/ 505002 w 10144693"/>
              <a:gd name="connsiteY24" fmla="*/ 654456 h 1589062"/>
              <a:gd name="connsiteX25" fmla="*/ 427974 w 10144693"/>
              <a:gd name="connsiteY25" fmla="*/ 654456 h 1589062"/>
              <a:gd name="connsiteX26" fmla="*/ 427974 w 10144693"/>
              <a:gd name="connsiteY26" fmla="*/ 769947 h 1589062"/>
              <a:gd name="connsiteX27" fmla="*/ 332463 w 10144693"/>
              <a:gd name="connsiteY27" fmla="*/ 769947 h 1589062"/>
              <a:gd name="connsiteX28" fmla="*/ 332463 w 10144693"/>
              <a:gd name="connsiteY28" fmla="*/ 1113674 h 1589062"/>
              <a:gd name="connsiteX29" fmla="*/ 292410 w 10144693"/>
              <a:gd name="connsiteY29" fmla="*/ 1113674 h 1589062"/>
              <a:gd name="connsiteX30" fmla="*/ 292410 w 10144693"/>
              <a:gd name="connsiteY30" fmla="*/ 1066927 h 1589062"/>
              <a:gd name="connsiteX31" fmla="*/ 255438 w 10144693"/>
              <a:gd name="connsiteY31" fmla="*/ 1066927 h 1589062"/>
              <a:gd name="connsiteX32" fmla="*/ 255438 w 10144693"/>
              <a:gd name="connsiteY32" fmla="*/ 970684 h 1589062"/>
              <a:gd name="connsiteX33" fmla="*/ 215383 w 10144693"/>
              <a:gd name="connsiteY33" fmla="*/ 970684 h 1589062"/>
              <a:gd name="connsiteX34" fmla="*/ 215383 w 10144693"/>
              <a:gd name="connsiteY34" fmla="*/ 951435 h 1589062"/>
              <a:gd name="connsiteX35" fmla="*/ 178410 w 10144693"/>
              <a:gd name="connsiteY35" fmla="*/ 951435 h 1589062"/>
              <a:gd name="connsiteX36" fmla="*/ 178410 w 10144693"/>
              <a:gd name="connsiteY36" fmla="*/ 923937 h 1589062"/>
              <a:gd name="connsiteX37" fmla="*/ 119871 w 10144693"/>
              <a:gd name="connsiteY37" fmla="*/ 923937 h 1589062"/>
              <a:gd name="connsiteX38" fmla="*/ 119871 w 10144693"/>
              <a:gd name="connsiteY38" fmla="*/ 904689 h 1589062"/>
              <a:gd name="connsiteX39" fmla="*/ 21277 w 10144693"/>
              <a:gd name="connsiteY39" fmla="*/ 932186 h 1589062"/>
              <a:gd name="connsiteX40" fmla="*/ 21277 w 10144693"/>
              <a:gd name="connsiteY40" fmla="*/ 1138422 h 1589062"/>
              <a:gd name="connsiteX41" fmla="*/ 0 w 10144693"/>
              <a:gd name="connsiteY41" fmla="*/ 1128927 h 1589062"/>
              <a:gd name="connsiteX42" fmla="*/ 0 w 10144693"/>
              <a:gd name="connsiteY42" fmla="*/ 1589062 h 1589062"/>
              <a:gd name="connsiteX43" fmla="*/ 10115343 w 10144693"/>
              <a:gd name="connsiteY43" fmla="*/ 1589062 h 1589062"/>
              <a:gd name="connsiteX44" fmla="*/ 10144693 w 10144693"/>
              <a:gd name="connsiteY44" fmla="*/ 1099925 h 1589062"/>
              <a:gd name="connsiteX45" fmla="*/ 10087036 w 10144693"/>
              <a:gd name="connsiteY45" fmla="*/ 1099925 h 1589062"/>
              <a:gd name="connsiteX46" fmla="*/ 10087036 w 10144693"/>
              <a:gd name="connsiteY46" fmla="*/ 1132923 h 1589062"/>
              <a:gd name="connsiteX47" fmla="*/ 9982281 w 10144693"/>
              <a:gd name="connsiteY47" fmla="*/ 1132923 h 1589062"/>
              <a:gd name="connsiteX48" fmla="*/ 9982281 w 10144693"/>
              <a:gd name="connsiteY48" fmla="*/ 1105425 h 1589062"/>
              <a:gd name="connsiteX49" fmla="*/ 9886767 w 10144693"/>
              <a:gd name="connsiteY49" fmla="*/ 1105425 h 1589062"/>
              <a:gd name="connsiteX50" fmla="*/ 9886767 w 10144693"/>
              <a:gd name="connsiteY50" fmla="*/ 981683 h 1589062"/>
              <a:gd name="connsiteX51" fmla="*/ 9560178 w 10144693"/>
              <a:gd name="connsiteY51" fmla="*/ 932186 h 1589062"/>
              <a:gd name="connsiteX52" fmla="*/ 9560178 w 10144693"/>
              <a:gd name="connsiteY52" fmla="*/ 904689 h 1589062"/>
              <a:gd name="connsiteX53" fmla="*/ 9329100 w 10144693"/>
              <a:gd name="connsiteY53" fmla="*/ 904689 h 1589062"/>
              <a:gd name="connsiteX54" fmla="*/ 9329100 w 10144693"/>
              <a:gd name="connsiteY54" fmla="*/ 866192 h 1589062"/>
              <a:gd name="connsiteX55" fmla="*/ 9233587 w 10144693"/>
              <a:gd name="connsiteY55" fmla="*/ 866192 h 1589062"/>
              <a:gd name="connsiteX56" fmla="*/ 9233587 w 10144693"/>
              <a:gd name="connsiteY56" fmla="*/ 835943 h 1589062"/>
              <a:gd name="connsiteX57" fmla="*/ 9193534 w 10144693"/>
              <a:gd name="connsiteY57" fmla="*/ 827693 h 1589062"/>
              <a:gd name="connsiteX58" fmla="*/ 9125751 w 10144693"/>
              <a:gd name="connsiteY58" fmla="*/ 472969 h 1589062"/>
              <a:gd name="connsiteX59" fmla="*/ 9057967 w 10144693"/>
              <a:gd name="connsiteY59" fmla="*/ 835943 h 1589062"/>
              <a:gd name="connsiteX60" fmla="*/ 9039481 w 10144693"/>
              <a:gd name="connsiteY60" fmla="*/ 835943 h 1589062"/>
              <a:gd name="connsiteX61" fmla="*/ 9039481 w 10144693"/>
              <a:gd name="connsiteY61" fmla="*/ 915687 h 1589062"/>
              <a:gd name="connsiteX62" fmla="*/ 9017915 w 10144693"/>
              <a:gd name="connsiteY62" fmla="*/ 915687 h 1589062"/>
              <a:gd name="connsiteX63" fmla="*/ 9017915 w 10144693"/>
              <a:gd name="connsiteY63" fmla="*/ 932186 h 1589062"/>
              <a:gd name="connsiteX64" fmla="*/ 8959375 w 10144693"/>
              <a:gd name="connsiteY64" fmla="*/ 932186 h 1589062"/>
              <a:gd name="connsiteX65" fmla="*/ 8940889 w 10144693"/>
              <a:gd name="connsiteY65" fmla="*/ 943186 h 1589062"/>
              <a:gd name="connsiteX66" fmla="*/ 8925484 w 10144693"/>
              <a:gd name="connsiteY66" fmla="*/ 943186 h 1589062"/>
              <a:gd name="connsiteX67" fmla="*/ 8925484 w 10144693"/>
              <a:gd name="connsiteY67" fmla="*/ 866192 h 1589062"/>
              <a:gd name="connsiteX68" fmla="*/ 8903917 w 10144693"/>
              <a:gd name="connsiteY68" fmla="*/ 866192 h 1589062"/>
              <a:gd name="connsiteX69" fmla="*/ 8903917 w 10144693"/>
              <a:gd name="connsiteY69" fmla="*/ 816695 h 1589062"/>
              <a:gd name="connsiteX70" fmla="*/ 8876187 w 10144693"/>
              <a:gd name="connsiteY70" fmla="*/ 816695 h 1589062"/>
              <a:gd name="connsiteX71" fmla="*/ 8774512 w 10144693"/>
              <a:gd name="connsiteY71" fmla="*/ 684703 h 1589062"/>
              <a:gd name="connsiteX72" fmla="*/ 8731378 w 10144693"/>
              <a:gd name="connsiteY72" fmla="*/ 549963 h 1589062"/>
              <a:gd name="connsiteX73" fmla="*/ 8694406 w 10144693"/>
              <a:gd name="connsiteY73" fmla="*/ 684703 h 1589062"/>
              <a:gd name="connsiteX74" fmla="*/ 8598892 w 10144693"/>
              <a:gd name="connsiteY74" fmla="*/ 813945 h 1589062"/>
              <a:gd name="connsiteX75" fmla="*/ 8580406 w 10144693"/>
              <a:gd name="connsiteY75" fmla="*/ 813945 h 1589062"/>
              <a:gd name="connsiteX76" fmla="*/ 8580406 w 10144693"/>
              <a:gd name="connsiteY76" fmla="*/ 904689 h 1589062"/>
              <a:gd name="connsiteX77" fmla="*/ 8558840 w 10144693"/>
              <a:gd name="connsiteY77" fmla="*/ 904689 h 1589062"/>
              <a:gd name="connsiteX78" fmla="*/ 8558840 w 10144693"/>
              <a:gd name="connsiteY78" fmla="*/ 951435 h 1589062"/>
              <a:gd name="connsiteX79" fmla="*/ 8521867 w 10144693"/>
              <a:gd name="connsiteY79" fmla="*/ 951435 h 1589062"/>
              <a:gd name="connsiteX80" fmla="*/ 8521867 w 10144693"/>
              <a:gd name="connsiteY80" fmla="*/ 844193 h 1589062"/>
              <a:gd name="connsiteX81" fmla="*/ 8266140 w 10144693"/>
              <a:gd name="connsiteY81" fmla="*/ 844193 h 1589062"/>
              <a:gd name="connsiteX82" fmla="*/ 8269223 w 10144693"/>
              <a:gd name="connsiteY82" fmla="*/ 1132923 h 1589062"/>
              <a:gd name="connsiteX83" fmla="*/ 8155223 w 10144693"/>
              <a:gd name="connsiteY83" fmla="*/ 1132923 h 1589062"/>
              <a:gd name="connsiteX84" fmla="*/ 8155223 w 10144693"/>
              <a:gd name="connsiteY84" fmla="*/ 778197 h 1589062"/>
              <a:gd name="connsiteX85" fmla="*/ 7409612 w 10144693"/>
              <a:gd name="connsiteY85" fmla="*/ 778197 h 1589062"/>
              <a:gd name="connsiteX86" fmla="*/ 7406531 w 10144693"/>
              <a:gd name="connsiteY86" fmla="*/ 1047679 h 1589062"/>
              <a:gd name="connsiteX87" fmla="*/ 7369559 w 10144693"/>
              <a:gd name="connsiteY87" fmla="*/ 1047679 h 1589062"/>
              <a:gd name="connsiteX88" fmla="*/ 7369559 w 10144693"/>
              <a:gd name="connsiteY88" fmla="*/ 1020180 h 1589062"/>
              <a:gd name="connsiteX89" fmla="*/ 7311018 w 10144693"/>
              <a:gd name="connsiteY89" fmla="*/ 1020180 h 1589062"/>
              <a:gd name="connsiteX90" fmla="*/ 7311018 w 10144693"/>
              <a:gd name="connsiteY90" fmla="*/ 970684 h 1589062"/>
              <a:gd name="connsiteX91" fmla="*/ 7292532 w 10144693"/>
              <a:gd name="connsiteY91" fmla="*/ 970684 h 1589062"/>
              <a:gd name="connsiteX92" fmla="*/ 7292532 w 10144693"/>
              <a:gd name="connsiteY92" fmla="*/ 877190 h 1589062"/>
              <a:gd name="connsiteX93" fmla="*/ 6676324 w 10144693"/>
              <a:gd name="connsiteY93" fmla="*/ 877190 h 1589062"/>
              <a:gd name="connsiteX94" fmla="*/ 6676324 w 10144693"/>
              <a:gd name="connsiteY94" fmla="*/ 1036679 h 1589062"/>
              <a:gd name="connsiteX95" fmla="*/ 6620865 w 10144693"/>
              <a:gd name="connsiteY95" fmla="*/ 1036679 h 1589062"/>
              <a:gd name="connsiteX96" fmla="*/ 6405193 w 10144693"/>
              <a:gd name="connsiteY96" fmla="*/ 1088926 h 1589062"/>
              <a:gd name="connsiteX97" fmla="*/ 6405193 w 10144693"/>
              <a:gd name="connsiteY97" fmla="*/ 1050429 h 1589062"/>
              <a:gd name="connsiteX98" fmla="*/ 6137143 w 10144693"/>
              <a:gd name="connsiteY98" fmla="*/ 1050429 h 1589062"/>
              <a:gd name="connsiteX99" fmla="*/ 6137143 w 10144693"/>
              <a:gd name="connsiteY99" fmla="*/ 720452 h 1589062"/>
              <a:gd name="connsiteX100" fmla="*/ 5542501 w 10144693"/>
              <a:gd name="connsiteY100" fmla="*/ 731450 h 1589062"/>
              <a:gd name="connsiteX101" fmla="*/ 5542501 w 10144693"/>
              <a:gd name="connsiteY101" fmla="*/ 758949 h 1589062"/>
              <a:gd name="connsiteX102" fmla="*/ 5524015 w 10144693"/>
              <a:gd name="connsiteY102" fmla="*/ 758949 h 1589062"/>
              <a:gd name="connsiteX103" fmla="*/ 5524015 w 10144693"/>
              <a:gd name="connsiteY103" fmla="*/ 797446 h 1589062"/>
              <a:gd name="connsiteX104" fmla="*/ 5502449 w 10144693"/>
              <a:gd name="connsiteY104" fmla="*/ 797446 h 1589062"/>
              <a:gd name="connsiteX105" fmla="*/ 5502449 w 10144693"/>
              <a:gd name="connsiteY105" fmla="*/ 904689 h 1589062"/>
              <a:gd name="connsiteX106" fmla="*/ 5369963 w 10144693"/>
              <a:gd name="connsiteY106" fmla="*/ 904689 h 1589062"/>
              <a:gd name="connsiteX107" fmla="*/ 5369963 w 10144693"/>
              <a:gd name="connsiteY107" fmla="*/ 1124673 h 1589062"/>
              <a:gd name="connsiteX108" fmla="*/ 5080346 w 10144693"/>
              <a:gd name="connsiteY108" fmla="*/ 1124673 h 1589062"/>
              <a:gd name="connsiteX109" fmla="*/ 5080346 w 10144693"/>
              <a:gd name="connsiteY109" fmla="*/ 1198917 h 1589062"/>
              <a:gd name="connsiteX110" fmla="*/ 5040293 w 10144693"/>
              <a:gd name="connsiteY110" fmla="*/ 1198917 h 1589062"/>
              <a:gd name="connsiteX111" fmla="*/ 5040293 w 10144693"/>
              <a:gd name="connsiteY111" fmla="*/ 962435 h 1589062"/>
              <a:gd name="connsiteX112" fmla="*/ 5021807 w 10144693"/>
              <a:gd name="connsiteY112" fmla="*/ 962435 h 1589062"/>
              <a:gd name="connsiteX113" fmla="*/ 5021807 w 10144693"/>
              <a:gd name="connsiteY113" fmla="*/ 915687 h 1589062"/>
              <a:gd name="connsiteX114" fmla="*/ 4984835 w 10144693"/>
              <a:gd name="connsiteY114" fmla="*/ 915687 h 1589062"/>
              <a:gd name="connsiteX115" fmla="*/ 4984835 w 10144693"/>
              <a:gd name="connsiteY115" fmla="*/ 844193 h 1589062"/>
              <a:gd name="connsiteX116" fmla="*/ 4907807 w 10144693"/>
              <a:gd name="connsiteY116" fmla="*/ 808445 h 1589062"/>
              <a:gd name="connsiteX117" fmla="*/ 4907807 w 10144693"/>
              <a:gd name="connsiteY117" fmla="*/ 420722 h 1589062"/>
              <a:gd name="connsiteX118" fmla="*/ 4482624 w 10144693"/>
              <a:gd name="connsiteY118" fmla="*/ 362976 h 1589062"/>
              <a:gd name="connsiteX119" fmla="*/ 3869496 w 10144693"/>
              <a:gd name="connsiteY119" fmla="*/ 428972 h 1589062"/>
              <a:gd name="connsiteX120" fmla="*/ 3869496 w 10144693"/>
              <a:gd name="connsiteY120" fmla="*/ 1000932 h 1589062"/>
              <a:gd name="connsiteX121" fmla="*/ 3829443 w 10144693"/>
              <a:gd name="connsiteY121" fmla="*/ 1000932 h 1589062"/>
              <a:gd name="connsiteX122" fmla="*/ 3829443 w 10144693"/>
              <a:gd name="connsiteY122" fmla="*/ 1245665 h 1589062"/>
              <a:gd name="connsiteX123" fmla="*/ 3792471 w 10144693"/>
              <a:gd name="connsiteY123" fmla="*/ 1245665 h 1589062"/>
              <a:gd name="connsiteX124" fmla="*/ 3792471 w 10144693"/>
              <a:gd name="connsiteY124" fmla="*/ 1047679 h 1589062"/>
              <a:gd name="connsiteX125" fmla="*/ 3773985 w 10144693"/>
              <a:gd name="connsiteY125" fmla="*/ 1036679 h 1589062"/>
              <a:gd name="connsiteX126" fmla="*/ 3773985 w 10144693"/>
              <a:gd name="connsiteY126" fmla="*/ 896439 h 1589062"/>
              <a:gd name="connsiteX127" fmla="*/ 3755498 w 10144693"/>
              <a:gd name="connsiteY127" fmla="*/ 835943 h 1589062"/>
              <a:gd name="connsiteX128" fmla="*/ 3733932 w 10144693"/>
              <a:gd name="connsiteY128" fmla="*/ 866192 h 1589062"/>
              <a:gd name="connsiteX129" fmla="*/ 3656904 w 10144693"/>
              <a:gd name="connsiteY129" fmla="*/ 750699 h 1589062"/>
              <a:gd name="connsiteX130" fmla="*/ 3586040 w 10144693"/>
              <a:gd name="connsiteY130" fmla="*/ 866192 h 1589062"/>
              <a:gd name="connsiteX131" fmla="*/ 3564474 w 10144693"/>
              <a:gd name="connsiteY131" fmla="*/ 849692 h 1589062"/>
              <a:gd name="connsiteX132" fmla="*/ 3561393 w 10144693"/>
              <a:gd name="connsiteY132" fmla="*/ 54997 h 1589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</a:cxnLst>
            <a:rect l="l" t="t" r="r" b="b"/>
            <a:pathLst>
              <a:path w="10144693" h="1589062">
                <a:moveTo>
                  <a:pt x="3111560" y="0"/>
                </a:moveTo>
                <a:lnTo>
                  <a:pt x="2541568" y="74246"/>
                </a:lnTo>
                <a:lnTo>
                  <a:pt x="2541568" y="1075176"/>
                </a:lnTo>
                <a:lnTo>
                  <a:pt x="2486110" y="1075176"/>
                </a:lnTo>
                <a:lnTo>
                  <a:pt x="2486110" y="885440"/>
                </a:lnTo>
                <a:lnTo>
                  <a:pt x="2427571" y="885440"/>
                </a:lnTo>
                <a:lnTo>
                  <a:pt x="2427571" y="805695"/>
                </a:lnTo>
                <a:lnTo>
                  <a:pt x="2372112" y="805695"/>
                </a:lnTo>
                <a:lnTo>
                  <a:pt x="2372112" y="761699"/>
                </a:lnTo>
                <a:lnTo>
                  <a:pt x="1601852" y="764447"/>
                </a:lnTo>
                <a:lnTo>
                  <a:pt x="1601852" y="816695"/>
                </a:lnTo>
                <a:lnTo>
                  <a:pt x="1561799" y="816695"/>
                </a:lnTo>
                <a:lnTo>
                  <a:pt x="1561799" y="885440"/>
                </a:lnTo>
                <a:lnTo>
                  <a:pt x="1466285" y="885440"/>
                </a:lnTo>
                <a:lnTo>
                  <a:pt x="1466285" y="1094426"/>
                </a:lnTo>
                <a:lnTo>
                  <a:pt x="1407746" y="1009182"/>
                </a:lnTo>
                <a:lnTo>
                  <a:pt x="1349207" y="1009182"/>
                </a:lnTo>
                <a:lnTo>
                  <a:pt x="1349207" y="778197"/>
                </a:lnTo>
                <a:lnTo>
                  <a:pt x="1293746" y="769947"/>
                </a:lnTo>
                <a:lnTo>
                  <a:pt x="1293746" y="654456"/>
                </a:lnTo>
                <a:lnTo>
                  <a:pt x="1235207" y="654456"/>
                </a:lnTo>
                <a:lnTo>
                  <a:pt x="1235207" y="626957"/>
                </a:lnTo>
                <a:lnTo>
                  <a:pt x="871644" y="541713"/>
                </a:lnTo>
                <a:lnTo>
                  <a:pt x="505002" y="626957"/>
                </a:lnTo>
                <a:lnTo>
                  <a:pt x="505002" y="654456"/>
                </a:lnTo>
                <a:lnTo>
                  <a:pt x="427974" y="654456"/>
                </a:lnTo>
                <a:lnTo>
                  <a:pt x="427974" y="769947"/>
                </a:lnTo>
                <a:lnTo>
                  <a:pt x="332463" y="769947"/>
                </a:lnTo>
                <a:lnTo>
                  <a:pt x="332463" y="1113674"/>
                </a:lnTo>
                <a:lnTo>
                  <a:pt x="292410" y="1113674"/>
                </a:lnTo>
                <a:lnTo>
                  <a:pt x="292410" y="1066927"/>
                </a:lnTo>
                <a:lnTo>
                  <a:pt x="255438" y="1066927"/>
                </a:lnTo>
                <a:lnTo>
                  <a:pt x="255438" y="970684"/>
                </a:lnTo>
                <a:lnTo>
                  <a:pt x="215383" y="970684"/>
                </a:lnTo>
                <a:lnTo>
                  <a:pt x="215383" y="951435"/>
                </a:lnTo>
                <a:lnTo>
                  <a:pt x="178410" y="951435"/>
                </a:lnTo>
                <a:lnTo>
                  <a:pt x="178410" y="923937"/>
                </a:lnTo>
                <a:lnTo>
                  <a:pt x="119871" y="923937"/>
                </a:lnTo>
                <a:lnTo>
                  <a:pt x="119871" y="904689"/>
                </a:lnTo>
                <a:lnTo>
                  <a:pt x="21277" y="932186"/>
                </a:lnTo>
                <a:lnTo>
                  <a:pt x="21277" y="1138422"/>
                </a:lnTo>
                <a:lnTo>
                  <a:pt x="0" y="1128927"/>
                </a:lnTo>
                <a:lnTo>
                  <a:pt x="0" y="1589062"/>
                </a:lnTo>
                <a:lnTo>
                  <a:pt x="10115343" y="1589062"/>
                </a:lnTo>
                <a:lnTo>
                  <a:pt x="10144693" y="1099925"/>
                </a:lnTo>
                <a:lnTo>
                  <a:pt x="10087036" y="1099925"/>
                </a:lnTo>
                <a:lnTo>
                  <a:pt x="10087036" y="1132923"/>
                </a:lnTo>
                <a:lnTo>
                  <a:pt x="9982281" y="1132923"/>
                </a:lnTo>
                <a:lnTo>
                  <a:pt x="9982281" y="1105425"/>
                </a:lnTo>
                <a:lnTo>
                  <a:pt x="9886767" y="1105425"/>
                </a:lnTo>
                <a:lnTo>
                  <a:pt x="9886767" y="981683"/>
                </a:lnTo>
                <a:lnTo>
                  <a:pt x="9560178" y="932186"/>
                </a:lnTo>
                <a:lnTo>
                  <a:pt x="9560178" y="904689"/>
                </a:lnTo>
                <a:lnTo>
                  <a:pt x="9329100" y="904689"/>
                </a:lnTo>
                <a:lnTo>
                  <a:pt x="9329100" y="866192"/>
                </a:lnTo>
                <a:lnTo>
                  <a:pt x="9233587" y="866192"/>
                </a:lnTo>
                <a:lnTo>
                  <a:pt x="9233587" y="835943"/>
                </a:lnTo>
                <a:lnTo>
                  <a:pt x="9193534" y="827693"/>
                </a:lnTo>
                <a:lnTo>
                  <a:pt x="9125751" y="472969"/>
                </a:lnTo>
                <a:lnTo>
                  <a:pt x="9057967" y="835943"/>
                </a:lnTo>
                <a:lnTo>
                  <a:pt x="9039481" y="835943"/>
                </a:lnTo>
                <a:lnTo>
                  <a:pt x="9039481" y="915687"/>
                </a:lnTo>
                <a:lnTo>
                  <a:pt x="9017915" y="915687"/>
                </a:lnTo>
                <a:lnTo>
                  <a:pt x="9017915" y="932186"/>
                </a:lnTo>
                <a:lnTo>
                  <a:pt x="8959375" y="932186"/>
                </a:lnTo>
                <a:lnTo>
                  <a:pt x="8940889" y="943186"/>
                </a:lnTo>
                <a:lnTo>
                  <a:pt x="8925484" y="943186"/>
                </a:lnTo>
                <a:lnTo>
                  <a:pt x="8925484" y="866192"/>
                </a:lnTo>
                <a:lnTo>
                  <a:pt x="8903917" y="866192"/>
                </a:lnTo>
                <a:lnTo>
                  <a:pt x="8903917" y="816695"/>
                </a:lnTo>
                <a:lnTo>
                  <a:pt x="8876187" y="816695"/>
                </a:lnTo>
                <a:lnTo>
                  <a:pt x="8774512" y="684703"/>
                </a:lnTo>
                <a:lnTo>
                  <a:pt x="8731378" y="549963"/>
                </a:lnTo>
                <a:lnTo>
                  <a:pt x="8694406" y="684703"/>
                </a:lnTo>
                <a:lnTo>
                  <a:pt x="8598892" y="813945"/>
                </a:lnTo>
                <a:lnTo>
                  <a:pt x="8580406" y="813945"/>
                </a:lnTo>
                <a:lnTo>
                  <a:pt x="8580406" y="904689"/>
                </a:lnTo>
                <a:lnTo>
                  <a:pt x="8558840" y="904689"/>
                </a:lnTo>
                <a:lnTo>
                  <a:pt x="8558840" y="951435"/>
                </a:lnTo>
                <a:lnTo>
                  <a:pt x="8521867" y="951435"/>
                </a:lnTo>
                <a:lnTo>
                  <a:pt x="8521867" y="844193"/>
                </a:lnTo>
                <a:lnTo>
                  <a:pt x="8266140" y="844193"/>
                </a:lnTo>
                <a:cubicBezTo>
                  <a:pt x="8267168" y="940436"/>
                  <a:pt x="8268194" y="1036680"/>
                  <a:pt x="8269223" y="1132923"/>
                </a:cubicBezTo>
                <a:lnTo>
                  <a:pt x="8155223" y="1132923"/>
                </a:lnTo>
                <a:lnTo>
                  <a:pt x="8155223" y="778197"/>
                </a:lnTo>
                <a:lnTo>
                  <a:pt x="7409612" y="778197"/>
                </a:lnTo>
                <a:cubicBezTo>
                  <a:pt x="7408586" y="868025"/>
                  <a:pt x="7407558" y="957852"/>
                  <a:pt x="7406531" y="1047679"/>
                </a:cubicBezTo>
                <a:lnTo>
                  <a:pt x="7369559" y="1047679"/>
                </a:lnTo>
                <a:lnTo>
                  <a:pt x="7369559" y="1020180"/>
                </a:lnTo>
                <a:lnTo>
                  <a:pt x="7311018" y="1020180"/>
                </a:lnTo>
                <a:lnTo>
                  <a:pt x="7311018" y="970684"/>
                </a:lnTo>
                <a:lnTo>
                  <a:pt x="7292532" y="970684"/>
                </a:lnTo>
                <a:lnTo>
                  <a:pt x="7292532" y="877190"/>
                </a:lnTo>
                <a:lnTo>
                  <a:pt x="6676324" y="877190"/>
                </a:lnTo>
                <a:lnTo>
                  <a:pt x="6676324" y="1036679"/>
                </a:lnTo>
                <a:lnTo>
                  <a:pt x="6620865" y="1036679"/>
                </a:lnTo>
                <a:lnTo>
                  <a:pt x="6405193" y="1088926"/>
                </a:lnTo>
                <a:lnTo>
                  <a:pt x="6405193" y="1050429"/>
                </a:lnTo>
                <a:lnTo>
                  <a:pt x="6137143" y="1050429"/>
                </a:lnTo>
                <a:lnTo>
                  <a:pt x="6137143" y="720452"/>
                </a:lnTo>
                <a:lnTo>
                  <a:pt x="5542501" y="731450"/>
                </a:lnTo>
                <a:lnTo>
                  <a:pt x="5542501" y="758949"/>
                </a:lnTo>
                <a:lnTo>
                  <a:pt x="5524015" y="758949"/>
                </a:lnTo>
                <a:lnTo>
                  <a:pt x="5524015" y="797446"/>
                </a:lnTo>
                <a:lnTo>
                  <a:pt x="5502449" y="797446"/>
                </a:lnTo>
                <a:lnTo>
                  <a:pt x="5502449" y="904689"/>
                </a:lnTo>
                <a:lnTo>
                  <a:pt x="5369963" y="904689"/>
                </a:lnTo>
                <a:lnTo>
                  <a:pt x="5369963" y="1124673"/>
                </a:lnTo>
                <a:lnTo>
                  <a:pt x="5080346" y="1124673"/>
                </a:lnTo>
                <a:lnTo>
                  <a:pt x="5080346" y="1198917"/>
                </a:lnTo>
                <a:lnTo>
                  <a:pt x="5040293" y="1198917"/>
                </a:lnTo>
                <a:lnTo>
                  <a:pt x="5040293" y="962435"/>
                </a:lnTo>
                <a:lnTo>
                  <a:pt x="5021807" y="962435"/>
                </a:lnTo>
                <a:lnTo>
                  <a:pt x="5021807" y="915687"/>
                </a:lnTo>
                <a:lnTo>
                  <a:pt x="4984835" y="915687"/>
                </a:lnTo>
                <a:lnTo>
                  <a:pt x="4984835" y="844193"/>
                </a:lnTo>
                <a:lnTo>
                  <a:pt x="4907807" y="808445"/>
                </a:lnTo>
                <a:lnTo>
                  <a:pt x="4907807" y="420722"/>
                </a:lnTo>
                <a:lnTo>
                  <a:pt x="4482624" y="362976"/>
                </a:lnTo>
                <a:lnTo>
                  <a:pt x="3869496" y="428972"/>
                </a:lnTo>
                <a:lnTo>
                  <a:pt x="3869496" y="1000932"/>
                </a:lnTo>
                <a:lnTo>
                  <a:pt x="3829443" y="1000932"/>
                </a:lnTo>
                <a:lnTo>
                  <a:pt x="3829443" y="1245665"/>
                </a:lnTo>
                <a:lnTo>
                  <a:pt x="3792471" y="1245665"/>
                </a:lnTo>
                <a:lnTo>
                  <a:pt x="3792471" y="1047679"/>
                </a:lnTo>
                <a:lnTo>
                  <a:pt x="3773985" y="1036679"/>
                </a:lnTo>
                <a:lnTo>
                  <a:pt x="3773985" y="896439"/>
                </a:lnTo>
                <a:lnTo>
                  <a:pt x="3755498" y="835943"/>
                </a:lnTo>
                <a:lnTo>
                  <a:pt x="3733932" y="866192"/>
                </a:lnTo>
                <a:lnTo>
                  <a:pt x="3656904" y="750699"/>
                </a:lnTo>
                <a:lnTo>
                  <a:pt x="3586040" y="866192"/>
                </a:lnTo>
                <a:lnTo>
                  <a:pt x="3564474" y="849692"/>
                </a:lnTo>
                <a:cubicBezTo>
                  <a:pt x="3563448" y="584793"/>
                  <a:pt x="3562419" y="319896"/>
                  <a:pt x="3561393" y="54997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accent1">
                  <a:alpha val="20000"/>
                </a:schemeClr>
              </a:gs>
            </a:gsLst>
            <a:lin ang="10800000" scaled="1"/>
          </a:gradFill>
          <a:ln>
            <a:noFill/>
          </a:ln>
        </p:spPr>
        <p:txBody>
          <a:bodyPr vert="horz" wrap="square" lIns="121888" tIns="60944" rIns="121888" bIns="60944" numCol="1" anchor="ctr" anchorCtr="0" compatLnSpc="1">
            <a:noAutofit/>
          </a:bodyPr>
          <a:lstStyle/>
          <a:p>
            <a:pPr>
              <a:lnSpc>
                <a:spcPct val="150000"/>
              </a:lnSpc>
            </a:pPr>
            <a:endParaRPr lang="zh-CN" altLang="en-US" sz="2400">
              <a:ea typeface="字魂105号-简雅黑" panose="00000500000000000000" pitchFamily="2" charset="-122"/>
              <a:cs typeface="+mn-ea"/>
              <a:sym typeface="+mn-lt"/>
            </a:endParaRPr>
          </a:p>
        </p:txBody>
      </p:sp>
      <p:sp>
        <p:nvSpPr>
          <p:cNvPr id="21" name="任意多边形: 形状 20">
            <a:extLst>
              <a:ext uri="{FF2B5EF4-FFF2-40B4-BE49-F238E27FC236}">
                <a16:creationId xmlns:a16="http://schemas.microsoft.com/office/drawing/2014/main" id="{27847446-0BB1-466A-D7FF-25D8165941E9}"/>
              </a:ext>
            </a:extLst>
          </p:cNvPr>
          <p:cNvSpPr/>
          <p:nvPr/>
        </p:nvSpPr>
        <p:spPr>
          <a:xfrm flipH="1">
            <a:off x="2849" y="4652210"/>
            <a:ext cx="2562095" cy="2288343"/>
          </a:xfrm>
          <a:custGeom>
            <a:avLst/>
            <a:gdLst>
              <a:gd name="connsiteX0" fmla="*/ 2484315 w 3327074"/>
              <a:gd name="connsiteY0" fmla="*/ 0 h 3107099"/>
              <a:gd name="connsiteX1" fmla="*/ 3223074 w 3327074"/>
              <a:gd name="connsiteY1" fmla="*/ 111690 h 3107099"/>
              <a:gd name="connsiteX2" fmla="*/ 3327074 w 3327074"/>
              <a:gd name="connsiteY2" fmla="*/ 149755 h 3107099"/>
              <a:gd name="connsiteX3" fmla="*/ 3327074 w 3327074"/>
              <a:gd name="connsiteY3" fmla="*/ 1173195 h 3107099"/>
              <a:gd name="connsiteX4" fmla="*/ 3227761 w 3327074"/>
              <a:gd name="connsiteY4" fmla="*/ 1112861 h 3107099"/>
              <a:gd name="connsiteX5" fmla="*/ 2484314 w 3327074"/>
              <a:gd name="connsiteY5" fmla="*/ 924613 h 3107099"/>
              <a:gd name="connsiteX6" fmla="*/ 924612 w 3327074"/>
              <a:gd name="connsiteY6" fmla="*/ 2484315 h 3107099"/>
              <a:gd name="connsiteX7" fmla="*/ 1047181 w 3327074"/>
              <a:gd name="connsiteY7" fmla="*/ 3091422 h 3107099"/>
              <a:gd name="connsiteX8" fmla="*/ 1054733 w 3327074"/>
              <a:gd name="connsiteY8" fmla="*/ 3107099 h 3107099"/>
              <a:gd name="connsiteX9" fmla="*/ 81870 w 3327074"/>
              <a:gd name="connsiteY9" fmla="*/ 3107099 h 3107099"/>
              <a:gd name="connsiteX10" fmla="*/ 50472 w 3327074"/>
              <a:gd name="connsiteY10" fmla="*/ 2984991 h 3107099"/>
              <a:gd name="connsiteX11" fmla="*/ 0 w 3327074"/>
              <a:gd name="connsiteY11" fmla="*/ 2484315 h 3107099"/>
              <a:gd name="connsiteX12" fmla="*/ 2484315 w 3327074"/>
              <a:gd name="connsiteY12" fmla="*/ 0 h 3107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327073" h="3107099">
                <a:moveTo>
                  <a:pt x="2484315" y="0"/>
                </a:moveTo>
                <a:cubicBezTo>
                  <a:pt x="2741574" y="0"/>
                  <a:pt x="2989700" y="39103"/>
                  <a:pt x="3223074" y="111690"/>
                </a:cubicBezTo>
                <a:lnTo>
                  <a:pt x="3327074" y="149755"/>
                </a:lnTo>
                <a:lnTo>
                  <a:pt x="3327074" y="1173195"/>
                </a:lnTo>
                <a:lnTo>
                  <a:pt x="3227761" y="1112861"/>
                </a:lnTo>
                <a:cubicBezTo>
                  <a:pt x="3006762" y="992807"/>
                  <a:pt x="2753502" y="924613"/>
                  <a:pt x="2484314" y="924613"/>
                </a:cubicBezTo>
                <a:cubicBezTo>
                  <a:pt x="1622914" y="924613"/>
                  <a:pt x="924612" y="1622915"/>
                  <a:pt x="924612" y="2484315"/>
                </a:cubicBezTo>
                <a:cubicBezTo>
                  <a:pt x="924612" y="2699665"/>
                  <a:pt x="968256" y="2904822"/>
                  <a:pt x="1047181" y="3091422"/>
                </a:cubicBezTo>
                <a:lnTo>
                  <a:pt x="1054733" y="3107099"/>
                </a:lnTo>
                <a:lnTo>
                  <a:pt x="81870" y="3107099"/>
                </a:lnTo>
                <a:lnTo>
                  <a:pt x="50472" y="2984991"/>
                </a:lnTo>
                <a:cubicBezTo>
                  <a:pt x="17379" y="2823268"/>
                  <a:pt x="0" y="2655821"/>
                  <a:pt x="0" y="2484315"/>
                </a:cubicBezTo>
                <a:cubicBezTo>
                  <a:pt x="0" y="1112266"/>
                  <a:pt x="1112266" y="0"/>
                  <a:pt x="2484315" y="0"/>
                </a:cubicBezTo>
                <a:close/>
              </a:path>
            </a:pathLst>
          </a:custGeom>
          <a:gradFill>
            <a:gsLst>
              <a:gs pos="74000">
                <a:schemeClr val="accent1">
                  <a:lumMod val="20000"/>
                  <a:lumOff val="80000"/>
                  <a:alpha val="0"/>
                </a:schemeClr>
              </a:gs>
              <a:gs pos="0">
                <a:schemeClr val="accent1">
                  <a:alpha val="15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74C31102-41A4-1B28-B488-9F01EEE87D39}"/>
              </a:ext>
            </a:extLst>
          </p:cNvPr>
          <p:cNvGrpSpPr/>
          <p:nvPr/>
        </p:nvGrpSpPr>
        <p:grpSpPr>
          <a:xfrm>
            <a:off x="6278700" y="1073999"/>
            <a:ext cx="6090855" cy="5505381"/>
            <a:chOff x="6865196" y="739815"/>
            <a:chExt cx="4732680" cy="4713466"/>
          </a:xfrm>
        </p:grpSpPr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E33B8FE5-43B9-8517-B9BA-F0F967154A51}"/>
                </a:ext>
              </a:extLst>
            </p:cNvPr>
            <p:cNvSpPr/>
            <p:nvPr/>
          </p:nvSpPr>
          <p:spPr>
            <a:xfrm rot="2629861">
              <a:off x="6884996" y="740400"/>
              <a:ext cx="4712880" cy="4712881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/>
                  </a:gs>
                  <a:gs pos="3000">
                    <a:schemeClr val="accent1"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EFBE3D7B-3467-F193-0B8D-0348E9145AFE}"/>
                </a:ext>
              </a:extLst>
            </p:cNvPr>
            <p:cNvSpPr/>
            <p:nvPr/>
          </p:nvSpPr>
          <p:spPr>
            <a:xfrm rot="2629861" flipV="1">
              <a:off x="6884996" y="740400"/>
              <a:ext cx="4712880" cy="4712881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/>
                  </a:gs>
                  <a:gs pos="3000">
                    <a:schemeClr val="accent1"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C40A0282-EF41-8A9A-C55F-A8FEEC9E33EF}"/>
                </a:ext>
              </a:extLst>
            </p:cNvPr>
            <p:cNvSpPr/>
            <p:nvPr/>
          </p:nvSpPr>
          <p:spPr>
            <a:xfrm rot="8029862">
              <a:off x="6866092" y="739816"/>
              <a:ext cx="4712881" cy="471288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/>
                  </a:gs>
                  <a:gs pos="3000">
                    <a:schemeClr val="accent1"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D7F447CD-424C-2559-BAB5-676C8A848509}"/>
                </a:ext>
              </a:extLst>
            </p:cNvPr>
            <p:cNvSpPr/>
            <p:nvPr/>
          </p:nvSpPr>
          <p:spPr>
            <a:xfrm rot="8029862" flipV="1">
              <a:off x="6865196" y="739816"/>
              <a:ext cx="4712880" cy="471288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1">
                      <a:alpha val="60000"/>
                    </a:schemeClr>
                  </a:gs>
                  <a:gs pos="3000">
                    <a:schemeClr val="accent1"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0" name="Shape1">
            <a:extLst>
              <a:ext uri="{FF2B5EF4-FFF2-40B4-BE49-F238E27FC236}">
                <a16:creationId xmlns:a16="http://schemas.microsoft.com/office/drawing/2014/main" id="{29C91FAB-693E-0B93-5695-3984290DC8D5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8301078" y="0"/>
            <a:ext cx="3890922" cy="4130832"/>
          </a:xfrm>
          <a:custGeom>
            <a:avLst/>
            <a:gdLst>
              <a:gd name="connsiteX0" fmla="*/ 601115 w 3890922"/>
              <a:gd name="connsiteY0" fmla="*/ 0 h 4130832"/>
              <a:gd name="connsiteX1" fmla="*/ 3890922 w 3890922"/>
              <a:gd name="connsiteY1" fmla="*/ 0 h 4130832"/>
              <a:gd name="connsiteX2" fmla="*/ 3890922 w 3890922"/>
              <a:gd name="connsiteY2" fmla="*/ 3711503 h 4130832"/>
              <a:gd name="connsiteX3" fmla="*/ 3698433 w 3890922"/>
              <a:gd name="connsiteY3" fmla="*/ 3828470 h 4130832"/>
              <a:gd name="connsiteX4" fmla="*/ 2504594 w 3890922"/>
              <a:gd name="connsiteY4" fmla="*/ 4130832 h 4130832"/>
              <a:gd name="connsiteX5" fmla="*/ 0 w 3890922"/>
              <a:gd name="connsiteY5" fmla="*/ 1625650 h 4130832"/>
              <a:gd name="connsiteX6" fmla="*/ 571928 w 3890922"/>
              <a:gd name="connsiteY6" fmla="*/ 32122 h 4130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890922" h="4130832">
                <a:moveTo>
                  <a:pt x="601115" y="0"/>
                </a:moveTo>
                <a:lnTo>
                  <a:pt x="3890922" y="0"/>
                </a:lnTo>
                <a:lnTo>
                  <a:pt x="3890922" y="3711503"/>
                </a:lnTo>
                <a:lnTo>
                  <a:pt x="3698433" y="3828470"/>
                </a:lnTo>
                <a:cubicBezTo>
                  <a:pt x="3343549" y="4021300"/>
                  <a:pt x="2936860" y="4130832"/>
                  <a:pt x="2504594" y="4130832"/>
                </a:cubicBezTo>
                <a:cubicBezTo>
                  <a:pt x="1121345" y="4130832"/>
                  <a:pt x="0" y="3009225"/>
                  <a:pt x="0" y="1625650"/>
                </a:cubicBezTo>
                <a:cubicBezTo>
                  <a:pt x="0" y="1020337"/>
                  <a:pt x="214632" y="465165"/>
                  <a:pt x="571928" y="32122"/>
                </a:cubicBezTo>
                <a:close/>
              </a:path>
            </a:pathLst>
          </a:custGeom>
          <a:blipFill>
            <a:blip r:embed="rId10"/>
            <a:stretch>
              <a:fillRect l="-29644" r="-29644"/>
            </a:stretch>
          </a:blipFill>
          <a:ln>
            <a:noFill/>
          </a:ln>
          <a:effectLst>
            <a:outerShdw blurRad="114300" dist="63500" sx="99000" sy="99000" algn="ctr" rotWithShape="0">
              <a:prstClr val="black">
                <a:alpha val="10000"/>
              </a:prstClr>
            </a:outerShdw>
          </a:effectLst>
        </p:spPr>
        <p:txBody>
          <a:bodyPr spcFirstLastPara="1" wrap="square" lIns="60950" tIns="30466" rIns="60950" bIns="30466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sz="1200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/>
              <a:sym typeface="Calibri"/>
            </a:endParaRPr>
          </a:p>
        </p:txBody>
      </p:sp>
      <p:sp>
        <p:nvSpPr>
          <p:cNvPr id="3" name="Text1">
            <a:extLst>
              <a:ext uri="{FF2B5EF4-FFF2-40B4-BE49-F238E27FC236}">
                <a16:creationId xmlns:a16="http://schemas.microsoft.com/office/drawing/2014/main" id="{06DE12C8-26B7-B3C1-59DA-7B41935B7B24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539650" y="2132856"/>
            <a:ext cx="5347349" cy="3965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66" rIns="60950" bIns="30466" anchor="t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思源黑体 CN" panose="020B0500000000000000" pitchFamily="34" charset="-122"/>
              </a:rPr>
              <a:t>课设选题来源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思源黑体 CN" panose="020B0500000000000000" pitchFamily="34" charset="-122"/>
            </a:endParaRPr>
          </a:p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思源黑体 CN" panose="020B0500000000000000" pitchFamily="34" charset="-122"/>
              </a:rPr>
              <a:t>源自</a:t>
            </a:r>
            <a:r>
              <a:rPr kumimoji="0" lang="en-US" altLang="zh-CN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思源黑体 CN" panose="020B0500000000000000" pitchFamily="34" charset="-122"/>
              </a:rPr>
              <a:t>kaggle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思源黑体 CN" panose="020B0500000000000000" pitchFamily="34" charset="-122"/>
              </a:rPr>
              <a:t>比赛：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思源黑体 CN" panose="020B0500000000000000" pitchFamily="34" charset="-122"/>
              </a:rPr>
              <a:t>Home Credit Default Risk</a:t>
            </a:r>
          </a:p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6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思源黑体 CN" panose="020B0500000000000000" pitchFamily="34" charset="-122"/>
              </a:rPr>
              <a:t>选题地址</a:t>
            </a:r>
            <a:endParaRPr lang="en-US" altLang="zh-CN" sz="16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思源黑体 CN" panose="020B0500000000000000" pitchFamily="34" charset="-122"/>
            </a:endParaRPr>
          </a:p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en-US" altLang="zh-CN" sz="12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思源黑体 CN" panose="020B0500000000000000" pitchFamily="34" charset="-122"/>
              </a:rPr>
              <a:t>https://www.kaggle.com/competitions/home-credit-default-risk/overview</a:t>
            </a:r>
          </a:p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思源黑体 CN" panose="020B0500000000000000" pitchFamily="34" charset="-122"/>
            </a:endParaRPr>
          </a:p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思源黑体 CN" panose="020B0500000000000000" pitchFamily="34" charset="-122"/>
            </a:endParaRPr>
          </a:p>
        </p:txBody>
      </p:sp>
      <p:sp>
        <p:nvSpPr>
          <p:cNvPr id="4" name="Text2">
            <a:extLst>
              <a:ext uri="{FF2B5EF4-FFF2-40B4-BE49-F238E27FC236}">
                <a16:creationId xmlns:a16="http://schemas.microsoft.com/office/drawing/2014/main" id="{BB90F93C-68A1-FC75-3F5B-409D135DC5DC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538759" y="672383"/>
            <a:ext cx="5347349" cy="1295771"/>
          </a:xfrm>
          <a:prstGeom prst="rect">
            <a:avLst/>
          </a:prstGeom>
          <a:noFill/>
        </p:spPr>
        <p:txBody>
          <a:bodyPr wrap="square" rtlCol="0" anchor="b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charset="-122"/>
                <a:sym typeface="思源黑体 CN" panose="020B0500000000000000" pitchFamily="34" charset="-122"/>
              </a:rPr>
              <a:t>课设选题</a:t>
            </a:r>
            <a:endParaRPr lang="en-US" altLang="zh-CN" sz="3200" b="1" noProof="0" dirty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charset="-122"/>
              <a:sym typeface="思源黑体 CN" panose="020B0500000000000000" pitchFamily="34" charset="-122"/>
            </a:endParaRPr>
          </a:p>
        </p:txBody>
      </p:sp>
      <p:sp>
        <p:nvSpPr>
          <p:cNvPr id="18" name="圆">
            <a:extLst>
              <a:ext uri="{FF2B5EF4-FFF2-40B4-BE49-F238E27FC236}">
                <a16:creationId xmlns:a16="http://schemas.microsoft.com/office/drawing/2014/main" id="{3CE7079D-BDA7-5CE7-A338-CADF1D79082F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6224866" y="2580526"/>
            <a:ext cx="5009189" cy="4200487"/>
          </a:xfrm>
          <a:custGeom>
            <a:avLst/>
            <a:gdLst>
              <a:gd name="connsiteX0" fmla="*/ 2504594 w 5009189"/>
              <a:gd name="connsiteY0" fmla="*/ 0 h 4200487"/>
              <a:gd name="connsiteX1" fmla="*/ 5009189 w 5009189"/>
              <a:gd name="connsiteY1" fmla="*/ 2505182 h 4200487"/>
              <a:gd name="connsiteX2" fmla="*/ 4437261 w 5009189"/>
              <a:gd name="connsiteY2" fmla="*/ 4098711 h 4200487"/>
              <a:gd name="connsiteX3" fmla="*/ 4344783 w 5009189"/>
              <a:gd name="connsiteY3" fmla="*/ 4200487 h 4200487"/>
              <a:gd name="connsiteX4" fmla="*/ 664406 w 5009189"/>
              <a:gd name="connsiteY4" fmla="*/ 4200487 h 4200487"/>
              <a:gd name="connsiteX5" fmla="*/ 571928 w 5009189"/>
              <a:gd name="connsiteY5" fmla="*/ 4098711 h 4200487"/>
              <a:gd name="connsiteX6" fmla="*/ 0 w 5009189"/>
              <a:gd name="connsiteY6" fmla="*/ 2505182 h 4200487"/>
              <a:gd name="connsiteX7" fmla="*/ 2504594 w 5009189"/>
              <a:gd name="connsiteY7" fmla="*/ 0 h 42004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9189" h="4200487">
                <a:moveTo>
                  <a:pt x="2504594" y="0"/>
                </a:moveTo>
                <a:cubicBezTo>
                  <a:pt x="3887844" y="0"/>
                  <a:pt x="5009189" y="1121608"/>
                  <a:pt x="5009189" y="2505182"/>
                </a:cubicBezTo>
                <a:cubicBezTo>
                  <a:pt x="5009189" y="3110496"/>
                  <a:pt x="4794557" y="3665668"/>
                  <a:pt x="4437261" y="4098711"/>
                </a:cubicBezTo>
                <a:lnTo>
                  <a:pt x="4344783" y="4200487"/>
                </a:lnTo>
                <a:lnTo>
                  <a:pt x="664406" y="4200487"/>
                </a:lnTo>
                <a:lnTo>
                  <a:pt x="571928" y="4098711"/>
                </a:lnTo>
                <a:cubicBezTo>
                  <a:pt x="214633" y="3665668"/>
                  <a:pt x="0" y="3110496"/>
                  <a:pt x="0" y="2505182"/>
                </a:cubicBezTo>
                <a:cubicBezTo>
                  <a:pt x="0" y="1121608"/>
                  <a:pt x="1121345" y="0"/>
                  <a:pt x="2504594" y="0"/>
                </a:cubicBezTo>
                <a:close/>
              </a:path>
            </a:pathLst>
          </a:custGeom>
          <a:solidFill>
            <a:schemeClr val="tx2">
              <a:alpha val="50000"/>
            </a:schemeClr>
          </a:solidFill>
          <a:ln>
            <a:noFill/>
          </a:ln>
          <a:effectLst>
            <a:outerShdw blurRad="88900" dist="63500" dir="18900000" sx="99000" sy="99000" algn="bl" rotWithShape="0">
              <a:prstClr val="black">
                <a:alpha val="10000"/>
              </a:prstClr>
            </a:outerShdw>
          </a:effectLst>
        </p:spPr>
        <p:txBody>
          <a:bodyPr spcFirstLastPara="1" wrap="square" lIns="60950" tIns="30466" rIns="60950" bIns="30466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sz="1200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/>
              <a:sym typeface="Calibri"/>
            </a:endParaRPr>
          </a:p>
        </p:txBody>
      </p:sp>
      <p:sp>
        <p:nvSpPr>
          <p:cNvPr id="22" name="Shape2">
            <a:extLst>
              <a:ext uri="{FF2B5EF4-FFF2-40B4-BE49-F238E27FC236}">
                <a16:creationId xmlns:a16="http://schemas.microsoft.com/office/drawing/2014/main" id="{3BDEDD7D-7EB3-CCC7-DEE4-6588D21E8560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6120328" y="2740066"/>
            <a:ext cx="5009189" cy="4200487"/>
          </a:xfrm>
          <a:custGeom>
            <a:avLst/>
            <a:gdLst>
              <a:gd name="connsiteX0" fmla="*/ 2504594 w 5009189"/>
              <a:gd name="connsiteY0" fmla="*/ 0 h 4200487"/>
              <a:gd name="connsiteX1" fmla="*/ 5009189 w 5009189"/>
              <a:gd name="connsiteY1" fmla="*/ 2505182 h 4200487"/>
              <a:gd name="connsiteX2" fmla="*/ 4437261 w 5009189"/>
              <a:gd name="connsiteY2" fmla="*/ 4098711 h 4200487"/>
              <a:gd name="connsiteX3" fmla="*/ 4344783 w 5009189"/>
              <a:gd name="connsiteY3" fmla="*/ 4200487 h 4200487"/>
              <a:gd name="connsiteX4" fmla="*/ 664406 w 5009189"/>
              <a:gd name="connsiteY4" fmla="*/ 4200487 h 4200487"/>
              <a:gd name="connsiteX5" fmla="*/ 571928 w 5009189"/>
              <a:gd name="connsiteY5" fmla="*/ 4098711 h 4200487"/>
              <a:gd name="connsiteX6" fmla="*/ 0 w 5009189"/>
              <a:gd name="connsiteY6" fmla="*/ 2505182 h 4200487"/>
              <a:gd name="connsiteX7" fmla="*/ 2504594 w 5009189"/>
              <a:gd name="connsiteY7" fmla="*/ 0 h 42004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9189" h="4200487">
                <a:moveTo>
                  <a:pt x="2504594" y="0"/>
                </a:moveTo>
                <a:cubicBezTo>
                  <a:pt x="3887844" y="0"/>
                  <a:pt x="5009189" y="1121608"/>
                  <a:pt x="5009189" y="2505182"/>
                </a:cubicBezTo>
                <a:cubicBezTo>
                  <a:pt x="5009189" y="3110496"/>
                  <a:pt x="4794557" y="3665668"/>
                  <a:pt x="4437261" y="4098711"/>
                </a:cubicBezTo>
                <a:lnTo>
                  <a:pt x="4344783" y="4200487"/>
                </a:lnTo>
                <a:lnTo>
                  <a:pt x="664406" y="4200487"/>
                </a:lnTo>
                <a:lnTo>
                  <a:pt x="571928" y="4098711"/>
                </a:lnTo>
                <a:cubicBezTo>
                  <a:pt x="214633" y="3665668"/>
                  <a:pt x="0" y="3110496"/>
                  <a:pt x="0" y="2505182"/>
                </a:cubicBezTo>
                <a:cubicBezTo>
                  <a:pt x="0" y="1121608"/>
                  <a:pt x="1121345" y="0"/>
                  <a:pt x="2504594" y="0"/>
                </a:cubicBezTo>
                <a:close/>
              </a:path>
            </a:pathLst>
          </a:custGeom>
          <a:blipFill>
            <a:blip r:embed="rId11"/>
            <a:stretch>
              <a:fillRect l="-12916" r="-12916"/>
            </a:stretch>
          </a:blipFill>
          <a:ln>
            <a:noFill/>
          </a:ln>
          <a:effectLst>
            <a:outerShdw blurRad="88900" dist="63500" dir="18900000" sx="99000" sy="99000" algn="bl" rotWithShape="0">
              <a:prstClr val="black">
                <a:alpha val="10000"/>
              </a:prstClr>
            </a:outerShdw>
          </a:effectLst>
        </p:spPr>
        <p:txBody>
          <a:bodyPr spcFirstLastPara="1" wrap="square" lIns="60950" tIns="30466" rIns="60950" bIns="30466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sz="1200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/>
              <a:sym typeface="Calibri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08429096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mult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1"/>
          <p:cNvSpPr/>
          <p:nvPr/>
        </p:nvSpPr>
        <p:spPr>
          <a:xfrm>
            <a:off x="4176037" y="1478356"/>
            <a:ext cx="7048513" cy="2247081"/>
          </a:xfrm>
          <a:prstGeom prst="rect">
            <a:avLst/>
          </a:prstGeom>
          <a:gradFill>
            <a:gsLst>
              <a:gs pos="100000">
                <a:schemeClr val="accent1">
                  <a:alpha val="0"/>
                </a:schemeClr>
              </a:gs>
              <a:gs pos="0">
                <a:schemeClr val="accent1">
                  <a:alpha val="1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" name="Text2">
            <a:extLst>
              <a:ext uri="{FF2B5EF4-FFF2-40B4-BE49-F238E27FC236}">
                <a16:creationId xmlns:a16="http://schemas.microsoft.com/office/drawing/2014/main" id="{C9D7E7B7-1CE8-BAE5-EA26-14C3581D085B}"/>
              </a:ext>
            </a:extLst>
          </p:cNvPr>
          <p:cNvGrpSpPr/>
          <p:nvPr/>
        </p:nvGrpSpPr>
        <p:grpSpPr>
          <a:xfrm>
            <a:off x="4176037" y="1550232"/>
            <a:ext cx="45720" cy="2080389"/>
            <a:chOff x="4083440" y="1446059"/>
            <a:chExt cx="45720" cy="2080389"/>
          </a:xfrm>
        </p:grpSpPr>
        <p:cxnSp>
          <p:nvCxnSpPr>
            <p:cNvPr id="7" name="直接连接符 6"/>
            <p:cNvCxnSpPr/>
            <p:nvPr/>
          </p:nvCxnSpPr>
          <p:spPr>
            <a:xfrm flipH="1">
              <a:off x="4083440" y="1446059"/>
              <a:ext cx="0" cy="2080389"/>
            </a:xfrm>
            <a:prstGeom prst="line">
              <a:avLst/>
            </a:prstGeom>
            <a:ln w="12700" cap="rnd">
              <a:solidFill>
                <a:schemeClr val="accent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等腰三角形 18"/>
            <p:cNvSpPr/>
            <p:nvPr/>
          </p:nvSpPr>
          <p:spPr>
            <a:xfrm rot="5400000" flipH="1">
              <a:off x="4060580" y="2463393"/>
              <a:ext cx="91440" cy="45720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2" name="Text3"/>
          <p:cNvSpPr/>
          <p:nvPr/>
        </p:nvSpPr>
        <p:spPr>
          <a:xfrm>
            <a:off x="4590273" y="1705723"/>
            <a:ext cx="45719" cy="4163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Text4"/>
          <p:cNvSpPr txBox="1"/>
          <p:nvPr>
            <p:custDataLst>
              <p:tags r:id="rId2"/>
            </p:custDataLst>
          </p:nvPr>
        </p:nvSpPr>
        <p:spPr>
          <a:xfrm>
            <a:off x="4590273" y="2296764"/>
            <a:ext cx="6210640" cy="127451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defTabSz="914400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  <a:defRPr/>
            </a:pPr>
            <a:r>
              <a:rPr lang="zh-CN" altLang="en-US" sz="1400" kern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通过深度学习模型，能够处理大量复杂数据，准确捕捉借款人的信用特征，从而显著提高贷款风险的预测准确性，降低不良贷款率。</a:t>
            </a:r>
          </a:p>
        </p:txBody>
      </p:sp>
      <p:sp>
        <p:nvSpPr>
          <p:cNvPr id="54" name="Text5"/>
          <p:cNvSpPr txBox="1"/>
          <p:nvPr>
            <p:custDataLst>
              <p:tags r:id="rId3"/>
            </p:custDataLst>
          </p:nvPr>
        </p:nvSpPr>
        <p:spPr>
          <a:xfrm>
            <a:off x="4707544" y="1729217"/>
            <a:ext cx="6093369" cy="392807"/>
          </a:xfrm>
          <a:prstGeom prst="rect">
            <a:avLst/>
          </a:prstGeom>
        </p:spPr>
        <p:txBody>
          <a:bodyPr wrap="square">
            <a:normAutofit lnSpcReduction="1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</a:rPr>
              <a:t>深度学习提升预测准确性</a:t>
            </a:r>
          </a:p>
        </p:txBody>
      </p:sp>
      <p:sp>
        <p:nvSpPr>
          <p:cNvPr id="64" name="Shape1"/>
          <p:cNvSpPr/>
          <p:nvPr>
            <p:custDataLst>
              <p:tags r:id="rId4"/>
            </p:custDataLst>
          </p:nvPr>
        </p:nvSpPr>
        <p:spPr>
          <a:xfrm>
            <a:off x="917576" y="1445116"/>
            <a:ext cx="3122295" cy="2329712"/>
          </a:xfrm>
          <a:prstGeom prst="rect">
            <a:avLst/>
          </a:prstGeom>
          <a:blipFill>
            <a:blip r:embed="rId11"/>
            <a:stretch>
              <a:fillRect l="-5976" r="-597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Shape2">
            <a:extLst>
              <a:ext uri="{FF2B5EF4-FFF2-40B4-BE49-F238E27FC236}">
                <a16:creationId xmlns:a16="http://schemas.microsoft.com/office/drawing/2014/main" id="{7CE41501-871E-5BAF-FB2F-38E2359D7C39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8102255" y="3976299"/>
            <a:ext cx="3122295" cy="2329712"/>
          </a:xfrm>
          <a:prstGeom prst="rect">
            <a:avLst/>
          </a:prstGeom>
          <a:blipFill>
            <a:blip r:embed="rId12"/>
            <a:stretch>
              <a:fillRect l="-2825" r="-282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Text6">
            <a:extLst>
              <a:ext uri="{FF2B5EF4-FFF2-40B4-BE49-F238E27FC236}">
                <a16:creationId xmlns:a16="http://schemas.microsoft.com/office/drawing/2014/main" id="{2FF509D6-792B-62C0-530A-2275A1D4BBC6}"/>
              </a:ext>
            </a:extLst>
          </p:cNvPr>
          <p:cNvSpPr/>
          <p:nvPr/>
        </p:nvSpPr>
        <p:spPr>
          <a:xfrm flipH="1">
            <a:off x="917576" y="4025690"/>
            <a:ext cx="7048513" cy="2247081"/>
          </a:xfrm>
          <a:prstGeom prst="rect">
            <a:avLst/>
          </a:prstGeom>
          <a:gradFill>
            <a:gsLst>
              <a:gs pos="100000">
                <a:schemeClr val="accent1">
                  <a:alpha val="0"/>
                </a:schemeClr>
              </a:gs>
              <a:gs pos="0">
                <a:schemeClr val="accent1">
                  <a:alpha val="1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" name="Text7">
            <a:extLst>
              <a:ext uri="{FF2B5EF4-FFF2-40B4-BE49-F238E27FC236}">
                <a16:creationId xmlns:a16="http://schemas.microsoft.com/office/drawing/2014/main" id="{17A02E33-3B99-971B-82CE-DD1E5C2BA2E0}"/>
              </a:ext>
            </a:extLst>
          </p:cNvPr>
          <p:cNvGrpSpPr/>
          <p:nvPr/>
        </p:nvGrpSpPr>
        <p:grpSpPr>
          <a:xfrm>
            <a:off x="7943519" y="4102853"/>
            <a:ext cx="45720" cy="2080389"/>
            <a:chOff x="4083440" y="1446059"/>
            <a:chExt cx="45720" cy="2080389"/>
          </a:xfrm>
        </p:grpSpPr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AF7F944C-1374-21E1-DA6F-0AD795C2D24D}"/>
                </a:ext>
              </a:extLst>
            </p:cNvPr>
            <p:cNvCxnSpPr/>
            <p:nvPr/>
          </p:nvCxnSpPr>
          <p:spPr>
            <a:xfrm flipH="1">
              <a:off x="4083440" y="1446059"/>
              <a:ext cx="0" cy="2080389"/>
            </a:xfrm>
            <a:prstGeom prst="line">
              <a:avLst/>
            </a:prstGeom>
            <a:ln w="12700" cap="rnd">
              <a:solidFill>
                <a:schemeClr val="accent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等腰三角形 8">
              <a:extLst>
                <a:ext uri="{FF2B5EF4-FFF2-40B4-BE49-F238E27FC236}">
                  <a16:creationId xmlns:a16="http://schemas.microsoft.com/office/drawing/2014/main" id="{80D9C690-2611-4A8F-B40D-22A848F41025}"/>
                </a:ext>
              </a:extLst>
            </p:cNvPr>
            <p:cNvSpPr/>
            <p:nvPr/>
          </p:nvSpPr>
          <p:spPr>
            <a:xfrm rot="5400000" flipH="1">
              <a:off x="4060580" y="2463393"/>
              <a:ext cx="91440" cy="45720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110004020202020204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0" name="Text8">
            <a:extLst>
              <a:ext uri="{FF2B5EF4-FFF2-40B4-BE49-F238E27FC236}">
                <a16:creationId xmlns:a16="http://schemas.microsoft.com/office/drawing/2014/main" id="{E4EC36A7-E432-41FF-DD4A-2E05D73E86B2}"/>
              </a:ext>
            </a:extLst>
          </p:cNvPr>
          <p:cNvSpPr/>
          <p:nvPr/>
        </p:nvSpPr>
        <p:spPr>
          <a:xfrm>
            <a:off x="7555322" y="4203231"/>
            <a:ext cx="45719" cy="4163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Text9">
            <a:extLst>
              <a:ext uri="{FF2B5EF4-FFF2-40B4-BE49-F238E27FC236}">
                <a16:creationId xmlns:a16="http://schemas.microsoft.com/office/drawing/2014/main" id="{A81CF443-C438-2002-CCCB-BAF1D678480F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1335234" y="4820172"/>
            <a:ext cx="6265807" cy="127451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914400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  <a:defRPr/>
            </a:pPr>
            <a:r>
              <a:rPr lang="zh-CN" altLang="en-US" sz="1400" kern="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使用</a:t>
            </a:r>
            <a:r>
              <a:rPr lang="en-US" altLang="zh-CN" sz="1400" kern="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EDA</a:t>
            </a:r>
            <a:r>
              <a:rPr lang="zh-CN" altLang="en-US" sz="1400" kern="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，及其必要的预处理步骤，比如对分类变量进行编码、输入缺失的值以及将特性缩放到一个范围</a:t>
            </a:r>
          </a:p>
        </p:txBody>
      </p:sp>
      <p:sp>
        <p:nvSpPr>
          <p:cNvPr id="12" name="Text10">
            <a:extLst>
              <a:ext uri="{FF2B5EF4-FFF2-40B4-BE49-F238E27FC236}">
                <a16:creationId xmlns:a16="http://schemas.microsoft.com/office/drawing/2014/main" id="{33853D29-DEFC-5A26-E63B-22952D71B860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1335234" y="4252625"/>
            <a:ext cx="6093369" cy="392807"/>
          </a:xfrm>
          <a:prstGeom prst="rect">
            <a:avLst/>
          </a:prstGeom>
        </p:spPr>
        <p:txBody>
          <a:bodyPr wrap="square">
            <a:normAutofit lnSpcReduction="1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深度学习优化风险评估策略</a:t>
            </a:r>
          </a:p>
        </p:txBody>
      </p:sp>
      <p:sp>
        <p:nvSpPr>
          <p:cNvPr id="13" name="Text11">
            <a:extLst>
              <a:ext uri="{FF2B5EF4-FFF2-40B4-BE49-F238E27FC236}">
                <a16:creationId xmlns:a16="http://schemas.microsoft.com/office/drawing/2014/main" id="{A1853063-B372-DD14-1058-0FE2FCE3FED0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347808" y="339877"/>
            <a:ext cx="11496384" cy="720348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3200" b="1" noProof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charset="-122"/>
                <a:sym typeface="思源黑体 CN" panose="020B0500000000000000" pitchFamily="34" charset="-122"/>
              </a:rPr>
              <a:t>预测目标与策略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chapter_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C65A04DC-B55D-9907-F24A-FF59E1E819A4}"/>
              </a:ext>
            </a:extLst>
          </p:cNvPr>
          <p:cNvCxnSpPr/>
          <p:nvPr/>
        </p:nvCxnSpPr>
        <p:spPr>
          <a:xfrm>
            <a:off x="685800" y="5321836"/>
            <a:ext cx="488006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shape 12">
            <a:extLst>
              <a:ext uri="{FF2B5EF4-FFF2-40B4-BE49-F238E27FC236}">
                <a16:creationId xmlns:a16="http://schemas.microsoft.com/office/drawing/2014/main" id="{578D3802-F02C-B2FD-12A0-6D775041846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64" t="1508" r="55832" b="26215"/>
          <a:stretch>
            <a:fillRect/>
          </a:stretch>
        </p:blipFill>
        <p:spPr>
          <a:xfrm>
            <a:off x="0" y="1745036"/>
            <a:ext cx="2472635" cy="3589361"/>
          </a:xfrm>
          <a:custGeom>
            <a:avLst/>
            <a:gdLst>
              <a:gd name="connsiteX0" fmla="*/ 0 w 2472635"/>
              <a:gd name="connsiteY0" fmla="*/ 0 h 3589361"/>
              <a:gd name="connsiteX1" fmla="*/ 2472635 w 2472635"/>
              <a:gd name="connsiteY1" fmla="*/ 0 h 3589361"/>
              <a:gd name="connsiteX2" fmla="*/ 1626474 w 2472635"/>
              <a:gd name="connsiteY2" fmla="*/ 3589361 h 3589361"/>
              <a:gd name="connsiteX3" fmla="*/ 0 w 2472635"/>
              <a:gd name="connsiteY3" fmla="*/ 3589361 h 3589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72635" h="3589361">
                <a:moveTo>
                  <a:pt x="0" y="0"/>
                </a:moveTo>
                <a:lnTo>
                  <a:pt x="2472635" y="0"/>
                </a:lnTo>
                <a:lnTo>
                  <a:pt x="1626474" y="3589361"/>
                </a:lnTo>
                <a:lnTo>
                  <a:pt x="0" y="3589361"/>
                </a:lnTo>
                <a:close/>
              </a:path>
            </a:pathLst>
          </a:custGeom>
          <a:effectLst>
            <a:reflection blurRad="6350" stA="50000" endA="300" endPos="38500" dist="50800" dir="5400000" sy="-100000" algn="bl" rotWithShape="0"/>
          </a:effectLst>
        </p:spPr>
      </p:pic>
      <p:sp>
        <p:nvSpPr>
          <p:cNvPr id="4" name="Text1">
            <a:extLst>
              <a:ext uri="{FF2B5EF4-FFF2-40B4-BE49-F238E27FC236}">
                <a16:creationId xmlns:a16="http://schemas.microsoft.com/office/drawing/2014/main" id="{E4BDE1AB-5344-DF27-6274-CD34DA39915B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2944933" y="2264734"/>
            <a:ext cx="6257680" cy="1209135"/>
          </a:xfrm>
          <a:prstGeom prst="rect">
            <a:avLst/>
          </a:prstGeom>
          <a:noFill/>
        </p:spPr>
        <p:txBody>
          <a:bodyPr wrap="square" rtlCol="0" anchor="b" anchorCtr="0">
            <a:normAutofit fontScale="77500" lnSpcReduction="20000"/>
          </a:bodyPr>
          <a:lstStyle>
            <a:defPPr>
              <a:defRPr lang="en-US"/>
            </a:defPPr>
            <a:lvl1pPr marL="0" algn="l" defTabSz="914400" rtl="0" eaLnBrk="1" latinLnBrk="0" hangingPunct="1">
              <a:defRPr sz="11000" b="1" kern="1200" spc="-150">
                <a:solidFill>
                  <a:srgbClr val="8034FF"/>
                </a:solidFill>
                <a:latin typeface="Avenir LT Pro 65 Medium" panose="020B0603020203020204" pitchFamily="34" charset="0"/>
                <a:ea typeface="Inter Medium" panose="020B0502030000000004" pitchFamily="34" charset="0"/>
                <a:cs typeface="Arial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zh-CN" altLang="en-US" sz="6000" spc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字体圈欣意冠黑体" panose="00000500000000000000" charset="-122"/>
                <a:sym typeface="+mn-lt"/>
              </a:rPr>
              <a:t>数据集分析与处理方法</a:t>
            </a:r>
          </a:p>
        </p:txBody>
      </p:sp>
      <p:sp>
        <p:nvSpPr>
          <p:cNvPr id="5" name="Text2">
            <a:extLst>
              <a:ext uri="{FF2B5EF4-FFF2-40B4-BE49-F238E27FC236}">
                <a16:creationId xmlns:a16="http://schemas.microsoft.com/office/drawing/2014/main" id="{446BA715-C235-B083-C3D9-46920A8F6F91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3678864" y="3605563"/>
            <a:ext cx="5523643" cy="1296045"/>
          </a:xfrm>
          <a:prstGeom prst="rect">
            <a:avLst/>
          </a:prstGeom>
          <a:noFill/>
        </p:spPr>
        <p:txBody>
          <a:bodyPr wrap="square" rtlCol="0" anchor="t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400">
                <a:solidFill>
                  <a:schemeClr val="bg2">
                    <a:alpha val="80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Dataset analysis and processing methods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3EEA8B4-4E19-31CE-AA1C-9BD38357909C}"/>
              </a:ext>
            </a:extLst>
          </p:cNvPr>
          <p:cNvSpPr/>
          <p:nvPr/>
        </p:nvSpPr>
        <p:spPr>
          <a:xfrm>
            <a:off x="9468574" y="1903376"/>
            <a:ext cx="2723426" cy="242672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7" name="Text3">
            <a:extLst>
              <a:ext uri="{FF2B5EF4-FFF2-40B4-BE49-F238E27FC236}">
                <a16:creationId xmlns:a16="http://schemas.microsoft.com/office/drawing/2014/main" id="{59987525-79CC-404D-2F87-18AF8FAB0C4B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9940872" y="2175044"/>
            <a:ext cx="1722527" cy="1866900"/>
          </a:xfrm>
          <a:prstGeom prst="rect">
            <a:avLst/>
          </a:prstGeom>
          <a:noFill/>
        </p:spPr>
        <p:txBody>
          <a:bodyPr wrap="square" rtlCol="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zh-CN" sz="8800" b="1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99603639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任意多边形: 形状 3">
            <a:extLst>
              <a:ext uri="{FF2B5EF4-FFF2-40B4-BE49-F238E27FC236}">
                <a16:creationId xmlns:a16="http://schemas.microsoft.com/office/drawing/2014/main" id="{9E9CF473-2E0B-1746-41F1-5515A4554254}"/>
              </a:ext>
            </a:extLst>
          </p:cNvPr>
          <p:cNvSpPr/>
          <p:nvPr>
            <p:custDataLst>
              <p:tags r:id="rId2"/>
            </p:custDataLst>
          </p:nvPr>
        </p:nvSpPr>
        <p:spPr bwMode="auto">
          <a:xfrm>
            <a:off x="0" y="6075947"/>
            <a:ext cx="4992689" cy="782053"/>
          </a:xfrm>
          <a:custGeom>
            <a:avLst/>
            <a:gdLst>
              <a:gd name="connsiteX0" fmla="*/ 3111560 w 10144693"/>
              <a:gd name="connsiteY0" fmla="*/ 0 h 1589062"/>
              <a:gd name="connsiteX1" fmla="*/ 2541568 w 10144693"/>
              <a:gd name="connsiteY1" fmla="*/ 74246 h 1589062"/>
              <a:gd name="connsiteX2" fmla="*/ 2541568 w 10144693"/>
              <a:gd name="connsiteY2" fmla="*/ 1075176 h 1589062"/>
              <a:gd name="connsiteX3" fmla="*/ 2486110 w 10144693"/>
              <a:gd name="connsiteY3" fmla="*/ 1075176 h 1589062"/>
              <a:gd name="connsiteX4" fmla="*/ 2486110 w 10144693"/>
              <a:gd name="connsiteY4" fmla="*/ 885440 h 1589062"/>
              <a:gd name="connsiteX5" fmla="*/ 2427571 w 10144693"/>
              <a:gd name="connsiteY5" fmla="*/ 885440 h 1589062"/>
              <a:gd name="connsiteX6" fmla="*/ 2427571 w 10144693"/>
              <a:gd name="connsiteY6" fmla="*/ 805695 h 1589062"/>
              <a:gd name="connsiteX7" fmla="*/ 2372112 w 10144693"/>
              <a:gd name="connsiteY7" fmla="*/ 805695 h 1589062"/>
              <a:gd name="connsiteX8" fmla="*/ 2372112 w 10144693"/>
              <a:gd name="connsiteY8" fmla="*/ 761699 h 1589062"/>
              <a:gd name="connsiteX9" fmla="*/ 1601852 w 10144693"/>
              <a:gd name="connsiteY9" fmla="*/ 764447 h 1589062"/>
              <a:gd name="connsiteX10" fmla="*/ 1601852 w 10144693"/>
              <a:gd name="connsiteY10" fmla="*/ 816695 h 1589062"/>
              <a:gd name="connsiteX11" fmla="*/ 1561799 w 10144693"/>
              <a:gd name="connsiteY11" fmla="*/ 816695 h 1589062"/>
              <a:gd name="connsiteX12" fmla="*/ 1561799 w 10144693"/>
              <a:gd name="connsiteY12" fmla="*/ 885440 h 1589062"/>
              <a:gd name="connsiteX13" fmla="*/ 1466285 w 10144693"/>
              <a:gd name="connsiteY13" fmla="*/ 885440 h 1589062"/>
              <a:gd name="connsiteX14" fmla="*/ 1466285 w 10144693"/>
              <a:gd name="connsiteY14" fmla="*/ 1094426 h 1589062"/>
              <a:gd name="connsiteX15" fmla="*/ 1407746 w 10144693"/>
              <a:gd name="connsiteY15" fmla="*/ 1009182 h 1589062"/>
              <a:gd name="connsiteX16" fmla="*/ 1349207 w 10144693"/>
              <a:gd name="connsiteY16" fmla="*/ 1009182 h 1589062"/>
              <a:gd name="connsiteX17" fmla="*/ 1349207 w 10144693"/>
              <a:gd name="connsiteY17" fmla="*/ 778197 h 1589062"/>
              <a:gd name="connsiteX18" fmla="*/ 1293746 w 10144693"/>
              <a:gd name="connsiteY18" fmla="*/ 769947 h 1589062"/>
              <a:gd name="connsiteX19" fmla="*/ 1293746 w 10144693"/>
              <a:gd name="connsiteY19" fmla="*/ 654456 h 1589062"/>
              <a:gd name="connsiteX20" fmla="*/ 1235207 w 10144693"/>
              <a:gd name="connsiteY20" fmla="*/ 654456 h 1589062"/>
              <a:gd name="connsiteX21" fmla="*/ 1235207 w 10144693"/>
              <a:gd name="connsiteY21" fmla="*/ 626957 h 1589062"/>
              <a:gd name="connsiteX22" fmla="*/ 871644 w 10144693"/>
              <a:gd name="connsiteY22" fmla="*/ 541713 h 1589062"/>
              <a:gd name="connsiteX23" fmla="*/ 505002 w 10144693"/>
              <a:gd name="connsiteY23" fmla="*/ 626957 h 1589062"/>
              <a:gd name="connsiteX24" fmla="*/ 505002 w 10144693"/>
              <a:gd name="connsiteY24" fmla="*/ 654456 h 1589062"/>
              <a:gd name="connsiteX25" fmla="*/ 427974 w 10144693"/>
              <a:gd name="connsiteY25" fmla="*/ 654456 h 1589062"/>
              <a:gd name="connsiteX26" fmla="*/ 427974 w 10144693"/>
              <a:gd name="connsiteY26" fmla="*/ 769947 h 1589062"/>
              <a:gd name="connsiteX27" fmla="*/ 332463 w 10144693"/>
              <a:gd name="connsiteY27" fmla="*/ 769947 h 1589062"/>
              <a:gd name="connsiteX28" fmla="*/ 332463 w 10144693"/>
              <a:gd name="connsiteY28" fmla="*/ 1113674 h 1589062"/>
              <a:gd name="connsiteX29" fmla="*/ 292410 w 10144693"/>
              <a:gd name="connsiteY29" fmla="*/ 1113674 h 1589062"/>
              <a:gd name="connsiteX30" fmla="*/ 292410 w 10144693"/>
              <a:gd name="connsiteY30" fmla="*/ 1066927 h 1589062"/>
              <a:gd name="connsiteX31" fmla="*/ 255438 w 10144693"/>
              <a:gd name="connsiteY31" fmla="*/ 1066927 h 1589062"/>
              <a:gd name="connsiteX32" fmla="*/ 255438 w 10144693"/>
              <a:gd name="connsiteY32" fmla="*/ 970684 h 1589062"/>
              <a:gd name="connsiteX33" fmla="*/ 215383 w 10144693"/>
              <a:gd name="connsiteY33" fmla="*/ 970684 h 1589062"/>
              <a:gd name="connsiteX34" fmla="*/ 215383 w 10144693"/>
              <a:gd name="connsiteY34" fmla="*/ 951435 h 1589062"/>
              <a:gd name="connsiteX35" fmla="*/ 178410 w 10144693"/>
              <a:gd name="connsiteY35" fmla="*/ 951435 h 1589062"/>
              <a:gd name="connsiteX36" fmla="*/ 178410 w 10144693"/>
              <a:gd name="connsiteY36" fmla="*/ 923937 h 1589062"/>
              <a:gd name="connsiteX37" fmla="*/ 119871 w 10144693"/>
              <a:gd name="connsiteY37" fmla="*/ 923937 h 1589062"/>
              <a:gd name="connsiteX38" fmla="*/ 119871 w 10144693"/>
              <a:gd name="connsiteY38" fmla="*/ 904689 h 1589062"/>
              <a:gd name="connsiteX39" fmla="*/ 21277 w 10144693"/>
              <a:gd name="connsiteY39" fmla="*/ 932186 h 1589062"/>
              <a:gd name="connsiteX40" fmla="*/ 21277 w 10144693"/>
              <a:gd name="connsiteY40" fmla="*/ 1138422 h 1589062"/>
              <a:gd name="connsiteX41" fmla="*/ 0 w 10144693"/>
              <a:gd name="connsiteY41" fmla="*/ 1128927 h 1589062"/>
              <a:gd name="connsiteX42" fmla="*/ 0 w 10144693"/>
              <a:gd name="connsiteY42" fmla="*/ 1589062 h 1589062"/>
              <a:gd name="connsiteX43" fmla="*/ 10115343 w 10144693"/>
              <a:gd name="connsiteY43" fmla="*/ 1589062 h 1589062"/>
              <a:gd name="connsiteX44" fmla="*/ 10144693 w 10144693"/>
              <a:gd name="connsiteY44" fmla="*/ 1099925 h 1589062"/>
              <a:gd name="connsiteX45" fmla="*/ 10087036 w 10144693"/>
              <a:gd name="connsiteY45" fmla="*/ 1099925 h 1589062"/>
              <a:gd name="connsiteX46" fmla="*/ 10087036 w 10144693"/>
              <a:gd name="connsiteY46" fmla="*/ 1132923 h 1589062"/>
              <a:gd name="connsiteX47" fmla="*/ 9982281 w 10144693"/>
              <a:gd name="connsiteY47" fmla="*/ 1132923 h 1589062"/>
              <a:gd name="connsiteX48" fmla="*/ 9982281 w 10144693"/>
              <a:gd name="connsiteY48" fmla="*/ 1105425 h 1589062"/>
              <a:gd name="connsiteX49" fmla="*/ 9886767 w 10144693"/>
              <a:gd name="connsiteY49" fmla="*/ 1105425 h 1589062"/>
              <a:gd name="connsiteX50" fmla="*/ 9886767 w 10144693"/>
              <a:gd name="connsiteY50" fmla="*/ 981683 h 1589062"/>
              <a:gd name="connsiteX51" fmla="*/ 9560178 w 10144693"/>
              <a:gd name="connsiteY51" fmla="*/ 932186 h 1589062"/>
              <a:gd name="connsiteX52" fmla="*/ 9560178 w 10144693"/>
              <a:gd name="connsiteY52" fmla="*/ 904689 h 1589062"/>
              <a:gd name="connsiteX53" fmla="*/ 9329100 w 10144693"/>
              <a:gd name="connsiteY53" fmla="*/ 904689 h 1589062"/>
              <a:gd name="connsiteX54" fmla="*/ 9329100 w 10144693"/>
              <a:gd name="connsiteY54" fmla="*/ 866192 h 1589062"/>
              <a:gd name="connsiteX55" fmla="*/ 9233587 w 10144693"/>
              <a:gd name="connsiteY55" fmla="*/ 866192 h 1589062"/>
              <a:gd name="connsiteX56" fmla="*/ 9233587 w 10144693"/>
              <a:gd name="connsiteY56" fmla="*/ 835943 h 1589062"/>
              <a:gd name="connsiteX57" fmla="*/ 9193534 w 10144693"/>
              <a:gd name="connsiteY57" fmla="*/ 827693 h 1589062"/>
              <a:gd name="connsiteX58" fmla="*/ 9125751 w 10144693"/>
              <a:gd name="connsiteY58" fmla="*/ 472969 h 1589062"/>
              <a:gd name="connsiteX59" fmla="*/ 9057967 w 10144693"/>
              <a:gd name="connsiteY59" fmla="*/ 835943 h 1589062"/>
              <a:gd name="connsiteX60" fmla="*/ 9039481 w 10144693"/>
              <a:gd name="connsiteY60" fmla="*/ 835943 h 1589062"/>
              <a:gd name="connsiteX61" fmla="*/ 9039481 w 10144693"/>
              <a:gd name="connsiteY61" fmla="*/ 915687 h 1589062"/>
              <a:gd name="connsiteX62" fmla="*/ 9017915 w 10144693"/>
              <a:gd name="connsiteY62" fmla="*/ 915687 h 1589062"/>
              <a:gd name="connsiteX63" fmla="*/ 9017915 w 10144693"/>
              <a:gd name="connsiteY63" fmla="*/ 932186 h 1589062"/>
              <a:gd name="connsiteX64" fmla="*/ 8959375 w 10144693"/>
              <a:gd name="connsiteY64" fmla="*/ 932186 h 1589062"/>
              <a:gd name="connsiteX65" fmla="*/ 8940889 w 10144693"/>
              <a:gd name="connsiteY65" fmla="*/ 943186 h 1589062"/>
              <a:gd name="connsiteX66" fmla="*/ 8925484 w 10144693"/>
              <a:gd name="connsiteY66" fmla="*/ 943186 h 1589062"/>
              <a:gd name="connsiteX67" fmla="*/ 8925484 w 10144693"/>
              <a:gd name="connsiteY67" fmla="*/ 866192 h 1589062"/>
              <a:gd name="connsiteX68" fmla="*/ 8903917 w 10144693"/>
              <a:gd name="connsiteY68" fmla="*/ 866192 h 1589062"/>
              <a:gd name="connsiteX69" fmla="*/ 8903917 w 10144693"/>
              <a:gd name="connsiteY69" fmla="*/ 816695 h 1589062"/>
              <a:gd name="connsiteX70" fmla="*/ 8876187 w 10144693"/>
              <a:gd name="connsiteY70" fmla="*/ 816695 h 1589062"/>
              <a:gd name="connsiteX71" fmla="*/ 8774512 w 10144693"/>
              <a:gd name="connsiteY71" fmla="*/ 684703 h 1589062"/>
              <a:gd name="connsiteX72" fmla="*/ 8731378 w 10144693"/>
              <a:gd name="connsiteY72" fmla="*/ 549963 h 1589062"/>
              <a:gd name="connsiteX73" fmla="*/ 8694406 w 10144693"/>
              <a:gd name="connsiteY73" fmla="*/ 684703 h 1589062"/>
              <a:gd name="connsiteX74" fmla="*/ 8598892 w 10144693"/>
              <a:gd name="connsiteY74" fmla="*/ 813945 h 1589062"/>
              <a:gd name="connsiteX75" fmla="*/ 8580406 w 10144693"/>
              <a:gd name="connsiteY75" fmla="*/ 813945 h 1589062"/>
              <a:gd name="connsiteX76" fmla="*/ 8580406 w 10144693"/>
              <a:gd name="connsiteY76" fmla="*/ 904689 h 1589062"/>
              <a:gd name="connsiteX77" fmla="*/ 8558840 w 10144693"/>
              <a:gd name="connsiteY77" fmla="*/ 904689 h 1589062"/>
              <a:gd name="connsiteX78" fmla="*/ 8558840 w 10144693"/>
              <a:gd name="connsiteY78" fmla="*/ 951435 h 1589062"/>
              <a:gd name="connsiteX79" fmla="*/ 8521867 w 10144693"/>
              <a:gd name="connsiteY79" fmla="*/ 951435 h 1589062"/>
              <a:gd name="connsiteX80" fmla="*/ 8521867 w 10144693"/>
              <a:gd name="connsiteY80" fmla="*/ 844193 h 1589062"/>
              <a:gd name="connsiteX81" fmla="*/ 8266140 w 10144693"/>
              <a:gd name="connsiteY81" fmla="*/ 844193 h 1589062"/>
              <a:gd name="connsiteX82" fmla="*/ 8269223 w 10144693"/>
              <a:gd name="connsiteY82" fmla="*/ 1132923 h 1589062"/>
              <a:gd name="connsiteX83" fmla="*/ 8155223 w 10144693"/>
              <a:gd name="connsiteY83" fmla="*/ 1132923 h 1589062"/>
              <a:gd name="connsiteX84" fmla="*/ 8155223 w 10144693"/>
              <a:gd name="connsiteY84" fmla="*/ 778197 h 1589062"/>
              <a:gd name="connsiteX85" fmla="*/ 7409612 w 10144693"/>
              <a:gd name="connsiteY85" fmla="*/ 778197 h 1589062"/>
              <a:gd name="connsiteX86" fmla="*/ 7406531 w 10144693"/>
              <a:gd name="connsiteY86" fmla="*/ 1047679 h 1589062"/>
              <a:gd name="connsiteX87" fmla="*/ 7369559 w 10144693"/>
              <a:gd name="connsiteY87" fmla="*/ 1047679 h 1589062"/>
              <a:gd name="connsiteX88" fmla="*/ 7369559 w 10144693"/>
              <a:gd name="connsiteY88" fmla="*/ 1020180 h 1589062"/>
              <a:gd name="connsiteX89" fmla="*/ 7311018 w 10144693"/>
              <a:gd name="connsiteY89" fmla="*/ 1020180 h 1589062"/>
              <a:gd name="connsiteX90" fmla="*/ 7311018 w 10144693"/>
              <a:gd name="connsiteY90" fmla="*/ 970684 h 1589062"/>
              <a:gd name="connsiteX91" fmla="*/ 7292532 w 10144693"/>
              <a:gd name="connsiteY91" fmla="*/ 970684 h 1589062"/>
              <a:gd name="connsiteX92" fmla="*/ 7292532 w 10144693"/>
              <a:gd name="connsiteY92" fmla="*/ 877190 h 1589062"/>
              <a:gd name="connsiteX93" fmla="*/ 6676324 w 10144693"/>
              <a:gd name="connsiteY93" fmla="*/ 877190 h 1589062"/>
              <a:gd name="connsiteX94" fmla="*/ 6676324 w 10144693"/>
              <a:gd name="connsiteY94" fmla="*/ 1036679 h 1589062"/>
              <a:gd name="connsiteX95" fmla="*/ 6620865 w 10144693"/>
              <a:gd name="connsiteY95" fmla="*/ 1036679 h 1589062"/>
              <a:gd name="connsiteX96" fmla="*/ 6405193 w 10144693"/>
              <a:gd name="connsiteY96" fmla="*/ 1088926 h 1589062"/>
              <a:gd name="connsiteX97" fmla="*/ 6405193 w 10144693"/>
              <a:gd name="connsiteY97" fmla="*/ 1050429 h 1589062"/>
              <a:gd name="connsiteX98" fmla="*/ 6137143 w 10144693"/>
              <a:gd name="connsiteY98" fmla="*/ 1050429 h 1589062"/>
              <a:gd name="connsiteX99" fmla="*/ 6137143 w 10144693"/>
              <a:gd name="connsiteY99" fmla="*/ 720452 h 1589062"/>
              <a:gd name="connsiteX100" fmla="*/ 5542501 w 10144693"/>
              <a:gd name="connsiteY100" fmla="*/ 731450 h 1589062"/>
              <a:gd name="connsiteX101" fmla="*/ 5542501 w 10144693"/>
              <a:gd name="connsiteY101" fmla="*/ 758949 h 1589062"/>
              <a:gd name="connsiteX102" fmla="*/ 5524015 w 10144693"/>
              <a:gd name="connsiteY102" fmla="*/ 758949 h 1589062"/>
              <a:gd name="connsiteX103" fmla="*/ 5524015 w 10144693"/>
              <a:gd name="connsiteY103" fmla="*/ 797446 h 1589062"/>
              <a:gd name="connsiteX104" fmla="*/ 5502449 w 10144693"/>
              <a:gd name="connsiteY104" fmla="*/ 797446 h 1589062"/>
              <a:gd name="connsiteX105" fmla="*/ 5502449 w 10144693"/>
              <a:gd name="connsiteY105" fmla="*/ 904689 h 1589062"/>
              <a:gd name="connsiteX106" fmla="*/ 5369963 w 10144693"/>
              <a:gd name="connsiteY106" fmla="*/ 904689 h 1589062"/>
              <a:gd name="connsiteX107" fmla="*/ 5369963 w 10144693"/>
              <a:gd name="connsiteY107" fmla="*/ 1124673 h 1589062"/>
              <a:gd name="connsiteX108" fmla="*/ 5080346 w 10144693"/>
              <a:gd name="connsiteY108" fmla="*/ 1124673 h 1589062"/>
              <a:gd name="connsiteX109" fmla="*/ 5080346 w 10144693"/>
              <a:gd name="connsiteY109" fmla="*/ 1198917 h 1589062"/>
              <a:gd name="connsiteX110" fmla="*/ 5040293 w 10144693"/>
              <a:gd name="connsiteY110" fmla="*/ 1198917 h 1589062"/>
              <a:gd name="connsiteX111" fmla="*/ 5040293 w 10144693"/>
              <a:gd name="connsiteY111" fmla="*/ 962435 h 1589062"/>
              <a:gd name="connsiteX112" fmla="*/ 5021807 w 10144693"/>
              <a:gd name="connsiteY112" fmla="*/ 962435 h 1589062"/>
              <a:gd name="connsiteX113" fmla="*/ 5021807 w 10144693"/>
              <a:gd name="connsiteY113" fmla="*/ 915687 h 1589062"/>
              <a:gd name="connsiteX114" fmla="*/ 4984835 w 10144693"/>
              <a:gd name="connsiteY114" fmla="*/ 915687 h 1589062"/>
              <a:gd name="connsiteX115" fmla="*/ 4984835 w 10144693"/>
              <a:gd name="connsiteY115" fmla="*/ 844193 h 1589062"/>
              <a:gd name="connsiteX116" fmla="*/ 4907807 w 10144693"/>
              <a:gd name="connsiteY116" fmla="*/ 808445 h 1589062"/>
              <a:gd name="connsiteX117" fmla="*/ 4907807 w 10144693"/>
              <a:gd name="connsiteY117" fmla="*/ 420722 h 1589062"/>
              <a:gd name="connsiteX118" fmla="*/ 4482624 w 10144693"/>
              <a:gd name="connsiteY118" fmla="*/ 362976 h 1589062"/>
              <a:gd name="connsiteX119" fmla="*/ 3869496 w 10144693"/>
              <a:gd name="connsiteY119" fmla="*/ 428972 h 1589062"/>
              <a:gd name="connsiteX120" fmla="*/ 3869496 w 10144693"/>
              <a:gd name="connsiteY120" fmla="*/ 1000932 h 1589062"/>
              <a:gd name="connsiteX121" fmla="*/ 3829443 w 10144693"/>
              <a:gd name="connsiteY121" fmla="*/ 1000932 h 1589062"/>
              <a:gd name="connsiteX122" fmla="*/ 3829443 w 10144693"/>
              <a:gd name="connsiteY122" fmla="*/ 1245665 h 1589062"/>
              <a:gd name="connsiteX123" fmla="*/ 3792471 w 10144693"/>
              <a:gd name="connsiteY123" fmla="*/ 1245665 h 1589062"/>
              <a:gd name="connsiteX124" fmla="*/ 3792471 w 10144693"/>
              <a:gd name="connsiteY124" fmla="*/ 1047679 h 1589062"/>
              <a:gd name="connsiteX125" fmla="*/ 3773985 w 10144693"/>
              <a:gd name="connsiteY125" fmla="*/ 1036679 h 1589062"/>
              <a:gd name="connsiteX126" fmla="*/ 3773985 w 10144693"/>
              <a:gd name="connsiteY126" fmla="*/ 896439 h 1589062"/>
              <a:gd name="connsiteX127" fmla="*/ 3755498 w 10144693"/>
              <a:gd name="connsiteY127" fmla="*/ 835943 h 1589062"/>
              <a:gd name="connsiteX128" fmla="*/ 3733932 w 10144693"/>
              <a:gd name="connsiteY128" fmla="*/ 866192 h 1589062"/>
              <a:gd name="connsiteX129" fmla="*/ 3656904 w 10144693"/>
              <a:gd name="connsiteY129" fmla="*/ 750699 h 1589062"/>
              <a:gd name="connsiteX130" fmla="*/ 3586040 w 10144693"/>
              <a:gd name="connsiteY130" fmla="*/ 866192 h 1589062"/>
              <a:gd name="connsiteX131" fmla="*/ 3564474 w 10144693"/>
              <a:gd name="connsiteY131" fmla="*/ 849692 h 1589062"/>
              <a:gd name="connsiteX132" fmla="*/ 3561393 w 10144693"/>
              <a:gd name="connsiteY132" fmla="*/ 54997 h 1589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</a:cxnLst>
            <a:rect l="l" t="t" r="r" b="b"/>
            <a:pathLst>
              <a:path w="10144693" h="1589062">
                <a:moveTo>
                  <a:pt x="3111560" y="0"/>
                </a:moveTo>
                <a:lnTo>
                  <a:pt x="2541568" y="74246"/>
                </a:lnTo>
                <a:lnTo>
                  <a:pt x="2541568" y="1075176"/>
                </a:lnTo>
                <a:lnTo>
                  <a:pt x="2486110" y="1075176"/>
                </a:lnTo>
                <a:lnTo>
                  <a:pt x="2486110" y="885440"/>
                </a:lnTo>
                <a:lnTo>
                  <a:pt x="2427571" y="885440"/>
                </a:lnTo>
                <a:lnTo>
                  <a:pt x="2427571" y="805695"/>
                </a:lnTo>
                <a:lnTo>
                  <a:pt x="2372112" y="805695"/>
                </a:lnTo>
                <a:lnTo>
                  <a:pt x="2372112" y="761699"/>
                </a:lnTo>
                <a:lnTo>
                  <a:pt x="1601852" y="764447"/>
                </a:lnTo>
                <a:lnTo>
                  <a:pt x="1601852" y="816695"/>
                </a:lnTo>
                <a:lnTo>
                  <a:pt x="1561799" y="816695"/>
                </a:lnTo>
                <a:lnTo>
                  <a:pt x="1561799" y="885440"/>
                </a:lnTo>
                <a:lnTo>
                  <a:pt x="1466285" y="885440"/>
                </a:lnTo>
                <a:lnTo>
                  <a:pt x="1466285" y="1094426"/>
                </a:lnTo>
                <a:lnTo>
                  <a:pt x="1407746" y="1009182"/>
                </a:lnTo>
                <a:lnTo>
                  <a:pt x="1349207" y="1009182"/>
                </a:lnTo>
                <a:lnTo>
                  <a:pt x="1349207" y="778197"/>
                </a:lnTo>
                <a:lnTo>
                  <a:pt x="1293746" y="769947"/>
                </a:lnTo>
                <a:lnTo>
                  <a:pt x="1293746" y="654456"/>
                </a:lnTo>
                <a:lnTo>
                  <a:pt x="1235207" y="654456"/>
                </a:lnTo>
                <a:lnTo>
                  <a:pt x="1235207" y="626957"/>
                </a:lnTo>
                <a:lnTo>
                  <a:pt x="871644" y="541713"/>
                </a:lnTo>
                <a:lnTo>
                  <a:pt x="505002" y="626957"/>
                </a:lnTo>
                <a:lnTo>
                  <a:pt x="505002" y="654456"/>
                </a:lnTo>
                <a:lnTo>
                  <a:pt x="427974" y="654456"/>
                </a:lnTo>
                <a:lnTo>
                  <a:pt x="427974" y="769947"/>
                </a:lnTo>
                <a:lnTo>
                  <a:pt x="332463" y="769947"/>
                </a:lnTo>
                <a:lnTo>
                  <a:pt x="332463" y="1113674"/>
                </a:lnTo>
                <a:lnTo>
                  <a:pt x="292410" y="1113674"/>
                </a:lnTo>
                <a:lnTo>
                  <a:pt x="292410" y="1066927"/>
                </a:lnTo>
                <a:lnTo>
                  <a:pt x="255438" y="1066927"/>
                </a:lnTo>
                <a:lnTo>
                  <a:pt x="255438" y="970684"/>
                </a:lnTo>
                <a:lnTo>
                  <a:pt x="215383" y="970684"/>
                </a:lnTo>
                <a:lnTo>
                  <a:pt x="215383" y="951435"/>
                </a:lnTo>
                <a:lnTo>
                  <a:pt x="178410" y="951435"/>
                </a:lnTo>
                <a:lnTo>
                  <a:pt x="178410" y="923937"/>
                </a:lnTo>
                <a:lnTo>
                  <a:pt x="119871" y="923937"/>
                </a:lnTo>
                <a:lnTo>
                  <a:pt x="119871" y="904689"/>
                </a:lnTo>
                <a:lnTo>
                  <a:pt x="21277" y="932186"/>
                </a:lnTo>
                <a:lnTo>
                  <a:pt x="21277" y="1138422"/>
                </a:lnTo>
                <a:lnTo>
                  <a:pt x="0" y="1128927"/>
                </a:lnTo>
                <a:lnTo>
                  <a:pt x="0" y="1589062"/>
                </a:lnTo>
                <a:lnTo>
                  <a:pt x="10115343" y="1589062"/>
                </a:lnTo>
                <a:lnTo>
                  <a:pt x="10144693" y="1099925"/>
                </a:lnTo>
                <a:lnTo>
                  <a:pt x="10087036" y="1099925"/>
                </a:lnTo>
                <a:lnTo>
                  <a:pt x="10087036" y="1132923"/>
                </a:lnTo>
                <a:lnTo>
                  <a:pt x="9982281" y="1132923"/>
                </a:lnTo>
                <a:lnTo>
                  <a:pt x="9982281" y="1105425"/>
                </a:lnTo>
                <a:lnTo>
                  <a:pt x="9886767" y="1105425"/>
                </a:lnTo>
                <a:lnTo>
                  <a:pt x="9886767" y="981683"/>
                </a:lnTo>
                <a:lnTo>
                  <a:pt x="9560178" y="932186"/>
                </a:lnTo>
                <a:lnTo>
                  <a:pt x="9560178" y="904689"/>
                </a:lnTo>
                <a:lnTo>
                  <a:pt x="9329100" y="904689"/>
                </a:lnTo>
                <a:lnTo>
                  <a:pt x="9329100" y="866192"/>
                </a:lnTo>
                <a:lnTo>
                  <a:pt x="9233587" y="866192"/>
                </a:lnTo>
                <a:lnTo>
                  <a:pt x="9233587" y="835943"/>
                </a:lnTo>
                <a:lnTo>
                  <a:pt x="9193534" y="827693"/>
                </a:lnTo>
                <a:lnTo>
                  <a:pt x="9125751" y="472969"/>
                </a:lnTo>
                <a:lnTo>
                  <a:pt x="9057967" y="835943"/>
                </a:lnTo>
                <a:lnTo>
                  <a:pt x="9039481" y="835943"/>
                </a:lnTo>
                <a:lnTo>
                  <a:pt x="9039481" y="915687"/>
                </a:lnTo>
                <a:lnTo>
                  <a:pt x="9017915" y="915687"/>
                </a:lnTo>
                <a:lnTo>
                  <a:pt x="9017915" y="932186"/>
                </a:lnTo>
                <a:lnTo>
                  <a:pt x="8959375" y="932186"/>
                </a:lnTo>
                <a:lnTo>
                  <a:pt x="8940889" y="943186"/>
                </a:lnTo>
                <a:lnTo>
                  <a:pt x="8925484" y="943186"/>
                </a:lnTo>
                <a:lnTo>
                  <a:pt x="8925484" y="866192"/>
                </a:lnTo>
                <a:lnTo>
                  <a:pt x="8903917" y="866192"/>
                </a:lnTo>
                <a:lnTo>
                  <a:pt x="8903917" y="816695"/>
                </a:lnTo>
                <a:lnTo>
                  <a:pt x="8876187" y="816695"/>
                </a:lnTo>
                <a:lnTo>
                  <a:pt x="8774512" y="684703"/>
                </a:lnTo>
                <a:lnTo>
                  <a:pt x="8731378" y="549963"/>
                </a:lnTo>
                <a:lnTo>
                  <a:pt x="8694406" y="684703"/>
                </a:lnTo>
                <a:lnTo>
                  <a:pt x="8598892" y="813945"/>
                </a:lnTo>
                <a:lnTo>
                  <a:pt x="8580406" y="813945"/>
                </a:lnTo>
                <a:lnTo>
                  <a:pt x="8580406" y="904689"/>
                </a:lnTo>
                <a:lnTo>
                  <a:pt x="8558840" y="904689"/>
                </a:lnTo>
                <a:lnTo>
                  <a:pt x="8558840" y="951435"/>
                </a:lnTo>
                <a:lnTo>
                  <a:pt x="8521867" y="951435"/>
                </a:lnTo>
                <a:lnTo>
                  <a:pt x="8521867" y="844193"/>
                </a:lnTo>
                <a:lnTo>
                  <a:pt x="8266140" y="844193"/>
                </a:lnTo>
                <a:cubicBezTo>
                  <a:pt x="8267168" y="940436"/>
                  <a:pt x="8268194" y="1036680"/>
                  <a:pt x="8269223" y="1132923"/>
                </a:cubicBezTo>
                <a:lnTo>
                  <a:pt x="8155223" y="1132923"/>
                </a:lnTo>
                <a:lnTo>
                  <a:pt x="8155223" y="778197"/>
                </a:lnTo>
                <a:lnTo>
                  <a:pt x="7409612" y="778197"/>
                </a:lnTo>
                <a:cubicBezTo>
                  <a:pt x="7408586" y="868025"/>
                  <a:pt x="7407558" y="957852"/>
                  <a:pt x="7406531" y="1047679"/>
                </a:cubicBezTo>
                <a:lnTo>
                  <a:pt x="7369559" y="1047679"/>
                </a:lnTo>
                <a:lnTo>
                  <a:pt x="7369559" y="1020180"/>
                </a:lnTo>
                <a:lnTo>
                  <a:pt x="7311018" y="1020180"/>
                </a:lnTo>
                <a:lnTo>
                  <a:pt x="7311018" y="970684"/>
                </a:lnTo>
                <a:lnTo>
                  <a:pt x="7292532" y="970684"/>
                </a:lnTo>
                <a:lnTo>
                  <a:pt x="7292532" y="877190"/>
                </a:lnTo>
                <a:lnTo>
                  <a:pt x="6676324" y="877190"/>
                </a:lnTo>
                <a:lnTo>
                  <a:pt x="6676324" y="1036679"/>
                </a:lnTo>
                <a:lnTo>
                  <a:pt x="6620865" y="1036679"/>
                </a:lnTo>
                <a:lnTo>
                  <a:pt x="6405193" y="1088926"/>
                </a:lnTo>
                <a:lnTo>
                  <a:pt x="6405193" y="1050429"/>
                </a:lnTo>
                <a:lnTo>
                  <a:pt x="6137143" y="1050429"/>
                </a:lnTo>
                <a:lnTo>
                  <a:pt x="6137143" y="720452"/>
                </a:lnTo>
                <a:lnTo>
                  <a:pt x="5542501" y="731450"/>
                </a:lnTo>
                <a:lnTo>
                  <a:pt x="5542501" y="758949"/>
                </a:lnTo>
                <a:lnTo>
                  <a:pt x="5524015" y="758949"/>
                </a:lnTo>
                <a:lnTo>
                  <a:pt x="5524015" y="797446"/>
                </a:lnTo>
                <a:lnTo>
                  <a:pt x="5502449" y="797446"/>
                </a:lnTo>
                <a:lnTo>
                  <a:pt x="5502449" y="904689"/>
                </a:lnTo>
                <a:lnTo>
                  <a:pt x="5369963" y="904689"/>
                </a:lnTo>
                <a:lnTo>
                  <a:pt x="5369963" y="1124673"/>
                </a:lnTo>
                <a:lnTo>
                  <a:pt x="5080346" y="1124673"/>
                </a:lnTo>
                <a:lnTo>
                  <a:pt x="5080346" y="1198917"/>
                </a:lnTo>
                <a:lnTo>
                  <a:pt x="5040293" y="1198917"/>
                </a:lnTo>
                <a:lnTo>
                  <a:pt x="5040293" y="962435"/>
                </a:lnTo>
                <a:lnTo>
                  <a:pt x="5021807" y="962435"/>
                </a:lnTo>
                <a:lnTo>
                  <a:pt x="5021807" y="915687"/>
                </a:lnTo>
                <a:lnTo>
                  <a:pt x="4984835" y="915687"/>
                </a:lnTo>
                <a:lnTo>
                  <a:pt x="4984835" y="844193"/>
                </a:lnTo>
                <a:lnTo>
                  <a:pt x="4907807" y="808445"/>
                </a:lnTo>
                <a:lnTo>
                  <a:pt x="4907807" y="420722"/>
                </a:lnTo>
                <a:lnTo>
                  <a:pt x="4482624" y="362976"/>
                </a:lnTo>
                <a:lnTo>
                  <a:pt x="3869496" y="428972"/>
                </a:lnTo>
                <a:lnTo>
                  <a:pt x="3869496" y="1000932"/>
                </a:lnTo>
                <a:lnTo>
                  <a:pt x="3829443" y="1000932"/>
                </a:lnTo>
                <a:lnTo>
                  <a:pt x="3829443" y="1245665"/>
                </a:lnTo>
                <a:lnTo>
                  <a:pt x="3792471" y="1245665"/>
                </a:lnTo>
                <a:lnTo>
                  <a:pt x="3792471" y="1047679"/>
                </a:lnTo>
                <a:lnTo>
                  <a:pt x="3773985" y="1036679"/>
                </a:lnTo>
                <a:lnTo>
                  <a:pt x="3773985" y="896439"/>
                </a:lnTo>
                <a:lnTo>
                  <a:pt x="3755498" y="835943"/>
                </a:lnTo>
                <a:lnTo>
                  <a:pt x="3733932" y="866192"/>
                </a:lnTo>
                <a:lnTo>
                  <a:pt x="3656904" y="750699"/>
                </a:lnTo>
                <a:lnTo>
                  <a:pt x="3586040" y="866192"/>
                </a:lnTo>
                <a:lnTo>
                  <a:pt x="3564474" y="849692"/>
                </a:lnTo>
                <a:cubicBezTo>
                  <a:pt x="3563448" y="584793"/>
                  <a:pt x="3562419" y="319896"/>
                  <a:pt x="3561393" y="54997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accent1">
                  <a:alpha val="20000"/>
                </a:schemeClr>
              </a:gs>
            </a:gsLst>
            <a:lin ang="10800000" scaled="1"/>
          </a:gradFill>
          <a:ln>
            <a:noFill/>
          </a:ln>
        </p:spPr>
        <p:txBody>
          <a:bodyPr vert="horz" wrap="square" lIns="121888" tIns="60944" rIns="121888" bIns="60944" numCol="1" anchor="ctr" anchorCtr="0" compatLnSpc="1">
            <a:noAutofit/>
          </a:bodyPr>
          <a:lstStyle/>
          <a:p>
            <a:pPr>
              <a:lnSpc>
                <a:spcPct val="150000"/>
              </a:lnSpc>
            </a:pPr>
            <a:endParaRPr lang="zh-CN" altLang="en-US" sz="2400">
              <a:ea typeface="字魂105号-简雅黑" panose="00000500000000000000" pitchFamily="2" charset="-122"/>
              <a:cs typeface="+mn-ea"/>
              <a:sym typeface="+mn-lt"/>
            </a:endParaRPr>
          </a:p>
        </p:txBody>
      </p:sp>
      <p:sp>
        <p:nvSpPr>
          <p:cNvPr id="3" name="Shape1">
            <a:extLst>
              <a:ext uri="{FF2B5EF4-FFF2-40B4-BE49-F238E27FC236}">
                <a16:creationId xmlns:a16="http://schemas.microsoft.com/office/drawing/2014/main" id="{693C4537-3CBF-67A9-910B-8622E2CE63B6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8560781" y="0"/>
            <a:ext cx="3643077" cy="3269252"/>
          </a:xfrm>
          <a:custGeom>
            <a:avLst/>
            <a:gdLst>
              <a:gd name="connsiteX0" fmla="*/ 276633 w 3643077"/>
              <a:gd name="connsiteY0" fmla="*/ 0 h 3269252"/>
              <a:gd name="connsiteX1" fmla="*/ 3643077 w 3643077"/>
              <a:gd name="connsiteY1" fmla="*/ 0 h 3269252"/>
              <a:gd name="connsiteX2" fmla="*/ 3643077 w 3643077"/>
              <a:gd name="connsiteY2" fmla="*/ 2695352 h 3269252"/>
              <a:gd name="connsiteX3" fmla="*/ 3564732 w 3643077"/>
              <a:gd name="connsiteY3" fmla="*/ 2767203 h 3269252"/>
              <a:gd name="connsiteX4" fmla="*/ 2178808 w 3643077"/>
              <a:gd name="connsiteY4" fmla="*/ 3269252 h 3269252"/>
              <a:gd name="connsiteX5" fmla="*/ 0 w 3643077"/>
              <a:gd name="connsiteY5" fmla="*/ 1070669 h 3269252"/>
              <a:gd name="connsiteX6" fmla="*/ 262970 w 3643077"/>
              <a:gd name="connsiteY6" fmla="*/ 22694 h 3269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43077" h="3269252">
                <a:moveTo>
                  <a:pt x="276633" y="0"/>
                </a:moveTo>
                <a:lnTo>
                  <a:pt x="3643077" y="0"/>
                </a:lnTo>
                <a:lnTo>
                  <a:pt x="3643077" y="2695352"/>
                </a:lnTo>
                <a:lnTo>
                  <a:pt x="3564732" y="2767203"/>
                </a:lnTo>
                <a:cubicBezTo>
                  <a:pt x="3188105" y="3080844"/>
                  <a:pt x="2705261" y="3269252"/>
                  <a:pt x="2178808" y="3269252"/>
                </a:cubicBezTo>
                <a:cubicBezTo>
                  <a:pt x="975485" y="3269252"/>
                  <a:pt x="0" y="2284913"/>
                  <a:pt x="0" y="1070669"/>
                </a:cubicBezTo>
                <a:cubicBezTo>
                  <a:pt x="0" y="691218"/>
                  <a:pt x="95262" y="334218"/>
                  <a:pt x="262970" y="22694"/>
                </a:cubicBezTo>
                <a:close/>
              </a:path>
            </a:pathLst>
          </a:custGeom>
          <a:blipFill>
            <a:blip r:embed="rId10"/>
            <a:stretch>
              <a:fillRect l="-17321" r="-17321"/>
            </a:stretch>
          </a:blipFill>
          <a:ln>
            <a:noFill/>
          </a:ln>
          <a:effectLst>
            <a:outerShdw blurRad="76200" dist="63500" dir="8100000" sx="99000" sy="99000" algn="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4" name="Shape2">
            <a:extLst>
              <a:ext uri="{FF2B5EF4-FFF2-40B4-BE49-F238E27FC236}">
                <a16:creationId xmlns:a16="http://schemas.microsoft.com/office/drawing/2014/main" id="{6CFA1478-EF05-5FAF-D443-E1F7F5FEB1E4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10578953" y="6272287"/>
            <a:ext cx="1163894" cy="251228"/>
          </a:xfrm>
          <a:prstGeom prst="roundRect">
            <a:avLst>
              <a:gd name="adj" fmla="val 50000"/>
            </a:avLst>
          </a:prstGeom>
          <a:noFill/>
          <a:ln w="12700">
            <a:solidFill>
              <a:schemeClr val="accent1"/>
            </a:solidFill>
          </a:ln>
        </p:spPr>
        <p:txBody>
          <a:bodyPr wrap="square" lIns="91440" tIns="0" rIns="0" bIns="0" rtlCol="0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800">
                <a:latin typeface="微软雅黑" panose="020B0503020204020204" pitchFamily="34" charset="-122"/>
                <a:ea typeface="微软雅黑" panose="020B0503020204020204" pitchFamily="34" charset="-122"/>
                <a:sym typeface="思源黑体 CN" panose="020B0500000000000000" pitchFamily="34" charset="-122"/>
              </a:rPr>
              <a:t>Read more &gt;&gt;</a:t>
            </a:r>
          </a:p>
        </p:txBody>
      </p:sp>
      <p:sp>
        <p:nvSpPr>
          <p:cNvPr id="6" name="Text1">
            <a:extLst>
              <a:ext uri="{FF2B5EF4-FFF2-40B4-BE49-F238E27FC236}">
                <a16:creationId xmlns:a16="http://schemas.microsoft.com/office/drawing/2014/main" id="{6C090D0C-79C7-9D92-130A-BDF36398E161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6520064" y="4704042"/>
            <a:ext cx="5290366" cy="1366991"/>
          </a:xfrm>
          <a:prstGeom prst="rect">
            <a:avLst/>
          </a:prstGeom>
          <a:noFill/>
        </p:spPr>
        <p:txBody>
          <a:bodyPr wrap="square" rtlCol="0" anchor="t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3200" b="1" noProof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charset="-122"/>
                <a:sym typeface="思源黑体 CN" panose="020B0500000000000000" pitchFamily="34" charset="-122"/>
              </a:rPr>
              <a:t>数据集分析与处理方法:数据集概况</a:t>
            </a:r>
          </a:p>
        </p:txBody>
      </p:sp>
      <p:sp>
        <p:nvSpPr>
          <p:cNvPr id="7" name="Text2">
            <a:extLst>
              <a:ext uri="{FF2B5EF4-FFF2-40B4-BE49-F238E27FC236}">
                <a16:creationId xmlns:a16="http://schemas.microsoft.com/office/drawing/2014/main" id="{6F839DF9-68D9-D3C1-4F6E-CC4AA74E8758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586400" y="1789251"/>
            <a:ext cx="5509600" cy="40486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66" rIns="60950" bIns="30466" anchor="t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  <a:defRPr/>
            </a:pP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思源黑体 CN" panose="020B0500000000000000" pitchFamily="34" charset="-122"/>
            </a:endParaRPr>
          </a:p>
        </p:txBody>
      </p:sp>
      <p:sp>
        <p:nvSpPr>
          <p:cNvPr id="24" name="Oval 5">
            <a:extLst>
              <a:ext uri="{FF2B5EF4-FFF2-40B4-BE49-F238E27FC236}">
                <a16:creationId xmlns:a16="http://schemas.microsoft.com/office/drawing/2014/main" id="{68B5ED0F-59E3-4FF0-A561-FB0B9BE6AFD8}"/>
              </a:ext>
            </a:extLst>
          </p:cNvPr>
          <p:cNvSpPr/>
          <p:nvPr/>
        </p:nvSpPr>
        <p:spPr>
          <a:xfrm>
            <a:off x="7543000" y="1341220"/>
            <a:ext cx="3035953" cy="303595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457200" sx="104000" sy="104000" algn="ctr" rotWithShape="0">
              <a:schemeClr val="accent1">
                <a:alpha val="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en-US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Oval 6">
            <a:extLst>
              <a:ext uri="{FF2B5EF4-FFF2-40B4-BE49-F238E27FC236}">
                <a16:creationId xmlns:a16="http://schemas.microsoft.com/office/drawing/2014/main" id="{06E4A765-B1A4-EB89-EDCC-1304D438C30B}"/>
              </a:ext>
            </a:extLst>
          </p:cNvPr>
          <p:cNvSpPr/>
          <p:nvPr/>
        </p:nvSpPr>
        <p:spPr>
          <a:xfrm>
            <a:off x="7629269" y="1427490"/>
            <a:ext cx="2863414" cy="2863414"/>
          </a:xfrm>
          <a:prstGeom prst="ellipse">
            <a:avLst/>
          </a:prstGeom>
          <a:noFill/>
          <a:ln w="12700" cmpd="thickThin">
            <a:solidFill>
              <a:schemeClr val="accent3">
                <a:lumMod val="40000"/>
                <a:lumOff val="6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en-US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Shape3">
            <a:extLst>
              <a:ext uri="{FF2B5EF4-FFF2-40B4-BE49-F238E27FC236}">
                <a16:creationId xmlns:a16="http://schemas.microsoft.com/office/drawing/2014/main" id="{10F403E4-5263-E2DE-0E46-21D2F3B426A3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7708180" y="1506401"/>
            <a:ext cx="2705588" cy="2705588"/>
          </a:xfrm>
          <a:prstGeom prst="ellipse">
            <a:avLst/>
          </a:prstGeom>
          <a:blipFill>
            <a:blip r:embed="rId11"/>
            <a:stretch>
              <a:fillRect l="-29800" r="-298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9pPr>
          </a:lstStyle>
          <a:p>
            <a:pPr algn="ctr"/>
            <a:endParaRPr lang="zh-CN" altLang="en-US" sz="135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B33BE762-C1BD-7007-AD61-FE03C6DFF008}"/>
              </a:ext>
            </a:extLst>
          </p:cNvPr>
          <p:cNvGrpSpPr/>
          <p:nvPr/>
        </p:nvGrpSpPr>
        <p:grpSpPr>
          <a:xfrm flipH="1">
            <a:off x="586399" y="1299587"/>
            <a:ext cx="1284241" cy="206814"/>
            <a:chOff x="10691102" y="4393885"/>
            <a:chExt cx="860085" cy="330835"/>
          </a:xfrm>
        </p:grpSpPr>
        <p:sp>
          <p:nvSpPr>
            <p:cNvPr id="32" name="平行四边形 31">
              <a:extLst>
                <a:ext uri="{FF2B5EF4-FFF2-40B4-BE49-F238E27FC236}">
                  <a16:creationId xmlns:a16="http://schemas.microsoft.com/office/drawing/2014/main" id="{23B33687-CE88-2B23-55FD-87DB6D56C3E0}"/>
                </a:ext>
              </a:extLst>
            </p:cNvPr>
            <p:cNvSpPr/>
            <p:nvPr/>
          </p:nvSpPr>
          <p:spPr>
            <a:xfrm flipH="1">
              <a:off x="10691102" y="4393885"/>
              <a:ext cx="153913" cy="330835"/>
            </a:xfrm>
            <a:prstGeom prst="parallelogram">
              <a:avLst>
                <a:gd name="adj" fmla="val 44163"/>
              </a:avLst>
            </a:prstGeom>
            <a:solidFill>
              <a:schemeClr val="accent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33" name="平行四边形 32">
              <a:extLst>
                <a:ext uri="{FF2B5EF4-FFF2-40B4-BE49-F238E27FC236}">
                  <a16:creationId xmlns:a16="http://schemas.microsoft.com/office/drawing/2014/main" id="{41132FF5-A9F0-2F3C-3A01-7B1B88D60276}"/>
                </a:ext>
              </a:extLst>
            </p:cNvPr>
            <p:cNvSpPr/>
            <p:nvPr/>
          </p:nvSpPr>
          <p:spPr>
            <a:xfrm flipH="1">
              <a:off x="11262108" y="4393885"/>
              <a:ext cx="153913" cy="330835"/>
            </a:xfrm>
            <a:prstGeom prst="parallelogram">
              <a:avLst>
                <a:gd name="adj" fmla="val 44163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34" name="平行四边形 33">
              <a:extLst>
                <a:ext uri="{FF2B5EF4-FFF2-40B4-BE49-F238E27FC236}">
                  <a16:creationId xmlns:a16="http://schemas.microsoft.com/office/drawing/2014/main" id="{7FE1FD36-8767-14D7-3B6C-71900A698B86}"/>
                </a:ext>
              </a:extLst>
            </p:cNvPr>
            <p:cNvSpPr/>
            <p:nvPr/>
          </p:nvSpPr>
          <p:spPr>
            <a:xfrm flipH="1">
              <a:off x="11397274" y="4393885"/>
              <a:ext cx="153913" cy="330835"/>
            </a:xfrm>
            <a:prstGeom prst="parallelogram">
              <a:avLst>
                <a:gd name="adj" fmla="val 44163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35" name="平行四边形 34">
              <a:extLst>
                <a:ext uri="{FF2B5EF4-FFF2-40B4-BE49-F238E27FC236}">
                  <a16:creationId xmlns:a16="http://schemas.microsoft.com/office/drawing/2014/main" id="{5AD8CE90-7C7E-E7FE-76E0-5AFD2864AAC9}"/>
                </a:ext>
              </a:extLst>
            </p:cNvPr>
            <p:cNvSpPr/>
            <p:nvPr/>
          </p:nvSpPr>
          <p:spPr>
            <a:xfrm flipH="1">
              <a:off x="11119906" y="4393885"/>
              <a:ext cx="153913" cy="330835"/>
            </a:xfrm>
            <a:prstGeom prst="parallelogram">
              <a:avLst>
                <a:gd name="adj" fmla="val 44163"/>
              </a:avLst>
            </a:prstGeom>
            <a:solidFill>
              <a:schemeClr val="accent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36" name="平行四边形 35">
              <a:extLst>
                <a:ext uri="{FF2B5EF4-FFF2-40B4-BE49-F238E27FC236}">
                  <a16:creationId xmlns:a16="http://schemas.microsoft.com/office/drawing/2014/main" id="{E63C77CB-9C0D-B531-A2B0-A0E86545B90B}"/>
                </a:ext>
              </a:extLst>
            </p:cNvPr>
            <p:cNvSpPr/>
            <p:nvPr/>
          </p:nvSpPr>
          <p:spPr>
            <a:xfrm flipH="1">
              <a:off x="10976605" y="4393885"/>
              <a:ext cx="153913" cy="330835"/>
            </a:xfrm>
            <a:prstGeom prst="parallelogram">
              <a:avLst>
                <a:gd name="adj" fmla="val 44163"/>
              </a:avLst>
            </a:prstGeom>
            <a:solidFill>
              <a:schemeClr val="accent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37" name="平行四边形 36">
              <a:extLst>
                <a:ext uri="{FF2B5EF4-FFF2-40B4-BE49-F238E27FC236}">
                  <a16:creationId xmlns:a16="http://schemas.microsoft.com/office/drawing/2014/main" id="{0D462FB2-A038-6AC7-E5B3-7393B2EDC306}"/>
                </a:ext>
              </a:extLst>
            </p:cNvPr>
            <p:cNvSpPr/>
            <p:nvPr/>
          </p:nvSpPr>
          <p:spPr>
            <a:xfrm flipH="1">
              <a:off x="10834105" y="4393885"/>
              <a:ext cx="153913" cy="330835"/>
            </a:xfrm>
            <a:prstGeom prst="parallelogram">
              <a:avLst>
                <a:gd name="adj" fmla="val 44163"/>
              </a:avLst>
            </a:prstGeom>
            <a:solidFill>
              <a:schemeClr val="accent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4D066FBD-766C-1D62-9FFE-27547EC262E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68584" y="1758455"/>
            <a:ext cx="6039448" cy="431329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81267628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mult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任意多边形: 形状 3">
            <a:extLst>
              <a:ext uri="{FF2B5EF4-FFF2-40B4-BE49-F238E27FC236}">
                <a16:creationId xmlns:a16="http://schemas.microsoft.com/office/drawing/2014/main" id="{9E9CF473-2E0B-1746-41F1-5515A4554254}"/>
              </a:ext>
            </a:extLst>
          </p:cNvPr>
          <p:cNvSpPr/>
          <p:nvPr>
            <p:custDataLst>
              <p:tags r:id="rId2"/>
            </p:custDataLst>
          </p:nvPr>
        </p:nvSpPr>
        <p:spPr bwMode="auto">
          <a:xfrm flipH="1">
            <a:off x="7199309" y="6075947"/>
            <a:ext cx="4992689" cy="782053"/>
          </a:xfrm>
          <a:custGeom>
            <a:avLst/>
            <a:gdLst>
              <a:gd name="connsiteX0" fmla="*/ 3111560 w 10144693"/>
              <a:gd name="connsiteY0" fmla="*/ 0 h 1589062"/>
              <a:gd name="connsiteX1" fmla="*/ 2541568 w 10144693"/>
              <a:gd name="connsiteY1" fmla="*/ 74246 h 1589062"/>
              <a:gd name="connsiteX2" fmla="*/ 2541568 w 10144693"/>
              <a:gd name="connsiteY2" fmla="*/ 1075176 h 1589062"/>
              <a:gd name="connsiteX3" fmla="*/ 2486110 w 10144693"/>
              <a:gd name="connsiteY3" fmla="*/ 1075176 h 1589062"/>
              <a:gd name="connsiteX4" fmla="*/ 2486110 w 10144693"/>
              <a:gd name="connsiteY4" fmla="*/ 885440 h 1589062"/>
              <a:gd name="connsiteX5" fmla="*/ 2427571 w 10144693"/>
              <a:gd name="connsiteY5" fmla="*/ 885440 h 1589062"/>
              <a:gd name="connsiteX6" fmla="*/ 2427571 w 10144693"/>
              <a:gd name="connsiteY6" fmla="*/ 805695 h 1589062"/>
              <a:gd name="connsiteX7" fmla="*/ 2372112 w 10144693"/>
              <a:gd name="connsiteY7" fmla="*/ 805695 h 1589062"/>
              <a:gd name="connsiteX8" fmla="*/ 2372112 w 10144693"/>
              <a:gd name="connsiteY8" fmla="*/ 761699 h 1589062"/>
              <a:gd name="connsiteX9" fmla="*/ 1601852 w 10144693"/>
              <a:gd name="connsiteY9" fmla="*/ 764447 h 1589062"/>
              <a:gd name="connsiteX10" fmla="*/ 1601852 w 10144693"/>
              <a:gd name="connsiteY10" fmla="*/ 816695 h 1589062"/>
              <a:gd name="connsiteX11" fmla="*/ 1561799 w 10144693"/>
              <a:gd name="connsiteY11" fmla="*/ 816695 h 1589062"/>
              <a:gd name="connsiteX12" fmla="*/ 1561799 w 10144693"/>
              <a:gd name="connsiteY12" fmla="*/ 885440 h 1589062"/>
              <a:gd name="connsiteX13" fmla="*/ 1466285 w 10144693"/>
              <a:gd name="connsiteY13" fmla="*/ 885440 h 1589062"/>
              <a:gd name="connsiteX14" fmla="*/ 1466285 w 10144693"/>
              <a:gd name="connsiteY14" fmla="*/ 1094426 h 1589062"/>
              <a:gd name="connsiteX15" fmla="*/ 1407746 w 10144693"/>
              <a:gd name="connsiteY15" fmla="*/ 1009182 h 1589062"/>
              <a:gd name="connsiteX16" fmla="*/ 1349207 w 10144693"/>
              <a:gd name="connsiteY16" fmla="*/ 1009182 h 1589062"/>
              <a:gd name="connsiteX17" fmla="*/ 1349207 w 10144693"/>
              <a:gd name="connsiteY17" fmla="*/ 778197 h 1589062"/>
              <a:gd name="connsiteX18" fmla="*/ 1293746 w 10144693"/>
              <a:gd name="connsiteY18" fmla="*/ 769947 h 1589062"/>
              <a:gd name="connsiteX19" fmla="*/ 1293746 w 10144693"/>
              <a:gd name="connsiteY19" fmla="*/ 654456 h 1589062"/>
              <a:gd name="connsiteX20" fmla="*/ 1235207 w 10144693"/>
              <a:gd name="connsiteY20" fmla="*/ 654456 h 1589062"/>
              <a:gd name="connsiteX21" fmla="*/ 1235207 w 10144693"/>
              <a:gd name="connsiteY21" fmla="*/ 626957 h 1589062"/>
              <a:gd name="connsiteX22" fmla="*/ 871644 w 10144693"/>
              <a:gd name="connsiteY22" fmla="*/ 541713 h 1589062"/>
              <a:gd name="connsiteX23" fmla="*/ 505002 w 10144693"/>
              <a:gd name="connsiteY23" fmla="*/ 626957 h 1589062"/>
              <a:gd name="connsiteX24" fmla="*/ 505002 w 10144693"/>
              <a:gd name="connsiteY24" fmla="*/ 654456 h 1589062"/>
              <a:gd name="connsiteX25" fmla="*/ 427974 w 10144693"/>
              <a:gd name="connsiteY25" fmla="*/ 654456 h 1589062"/>
              <a:gd name="connsiteX26" fmla="*/ 427974 w 10144693"/>
              <a:gd name="connsiteY26" fmla="*/ 769947 h 1589062"/>
              <a:gd name="connsiteX27" fmla="*/ 332463 w 10144693"/>
              <a:gd name="connsiteY27" fmla="*/ 769947 h 1589062"/>
              <a:gd name="connsiteX28" fmla="*/ 332463 w 10144693"/>
              <a:gd name="connsiteY28" fmla="*/ 1113674 h 1589062"/>
              <a:gd name="connsiteX29" fmla="*/ 292410 w 10144693"/>
              <a:gd name="connsiteY29" fmla="*/ 1113674 h 1589062"/>
              <a:gd name="connsiteX30" fmla="*/ 292410 w 10144693"/>
              <a:gd name="connsiteY30" fmla="*/ 1066927 h 1589062"/>
              <a:gd name="connsiteX31" fmla="*/ 255438 w 10144693"/>
              <a:gd name="connsiteY31" fmla="*/ 1066927 h 1589062"/>
              <a:gd name="connsiteX32" fmla="*/ 255438 w 10144693"/>
              <a:gd name="connsiteY32" fmla="*/ 970684 h 1589062"/>
              <a:gd name="connsiteX33" fmla="*/ 215383 w 10144693"/>
              <a:gd name="connsiteY33" fmla="*/ 970684 h 1589062"/>
              <a:gd name="connsiteX34" fmla="*/ 215383 w 10144693"/>
              <a:gd name="connsiteY34" fmla="*/ 951435 h 1589062"/>
              <a:gd name="connsiteX35" fmla="*/ 178410 w 10144693"/>
              <a:gd name="connsiteY35" fmla="*/ 951435 h 1589062"/>
              <a:gd name="connsiteX36" fmla="*/ 178410 w 10144693"/>
              <a:gd name="connsiteY36" fmla="*/ 923937 h 1589062"/>
              <a:gd name="connsiteX37" fmla="*/ 119871 w 10144693"/>
              <a:gd name="connsiteY37" fmla="*/ 923937 h 1589062"/>
              <a:gd name="connsiteX38" fmla="*/ 119871 w 10144693"/>
              <a:gd name="connsiteY38" fmla="*/ 904689 h 1589062"/>
              <a:gd name="connsiteX39" fmla="*/ 21277 w 10144693"/>
              <a:gd name="connsiteY39" fmla="*/ 932186 h 1589062"/>
              <a:gd name="connsiteX40" fmla="*/ 21277 w 10144693"/>
              <a:gd name="connsiteY40" fmla="*/ 1138422 h 1589062"/>
              <a:gd name="connsiteX41" fmla="*/ 0 w 10144693"/>
              <a:gd name="connsiteY41" fmla="*/ 1128927 h 1589062"/>
              <a:gd name="connsiteX42" fmla="*/ 0 w 10144693"/>
              <a:gd name="connsiteY42" fmla="*/ 1589062 h 1589062"/>
              <a:gd name="connsiteX43" fmla="*/ 10115343 w 10144693"/>
              <a:gd name="connsiteY43" fmla="*/ 1589062 h 1589062"/>
              <a:gd name="connsiteX44" fmla="*/ 10144693 w 10144693"/>
              <a:gd name="connsiteY44" fmla="*/ 1099925 h 1589062"/>
              <a:gd name="connsiteX45" fmla="*/ 10087036 w 10144693"/>
              <a:gd name="connsiteY45" fmla="*/ 1099925 h 1589062"/>
              <a:gd name="connsiteX46" fmla="*/ 10087036 w 10144693"/>
              <a:gd name="connsiteY46" fmla="*/ 1132923 h 1589062"/>
              <a:gd name="connsiteX47" fmla="*/ 9982281 w 10144693"/>
              <a:gd name="connsiteY47" fmla="*/ 1132923 h 1589062"/>
              <a:gd name="connsiteX48" fmla="*/ 9982281 w 10144693"/>
              <a:gd name="connsiteY48" fmla="*/ 1105425 h 1589062"/>
              <a:gd name="connsiteX49" fmla="*/ 9886767 w 10144693"/>
              <a:gd name="connsiteY49" fmla="*/ 1105425 h 1589062"/>
              <a:gd name="connsiteX50" fmla="*/ 9886767 w 10144693"/>
              <a:gd name="connsiteY50" fmla="*/ 981683 h 1589062"/>
              <a:gd name="connsiteX51" fmla="*/ 9560178 w 10144693"/>
              <a:gd name="connsiteY51" fmla="*/ 932186 h 1589062"/>
              <a:gd name="connsiteX52" fmla="*/ 9560178 w 10144693"/>
              <a:gd name="connsiteY52" fmla="*/ 904689 h 1589062"/>
              <a:gd name="connsiteX53" fmla="*/ 9329100 w 10144693"/>
              <a:gd name="connsiteY53" fmla="*/ 904689 h 1589062"/>
              <a:gd name="connsiteX54" fmla="*/ 9329100 w 10144693"/>
              <a:gd name="connsiteY54" fmla="*/ 866192 h 1589062"/>
              <a:gd name="connsiteX55" fmla="*/ 9233587 w 10144693"/>
              <a:gd name="connsiteY55" fmla="*/ 866192 h 1589062"/>
              <a:gd name="connsiteX56" fmla="*/ 9233587 w 10144693"/>
              <a:gd name="connsiteY56" fmla="*/ 835943 h 1589062"/>
              <a:gd name="connsiteX57" fmla="*/ 9193534 w 10144693"/>
              <a:gd name="connsiteY57" fmla="*/ 827693 h 1589062"/>
              <a:gd name="connsiteX58" fmla="*/ 9125751 w 10144693"/>
              <a:gd name="connsiteY58" fmla="*/ 472969 h 1589062"/>
              <a:gd name="connsiteX59" fmla="*/ 9057967 w 10144693"/>
              <a:gd name="connsiteY59" fmla="*/ 835943 h 1589062"/>
              <a:gd name="connsiteX60" fmla="*/ 9039481 w 10144693"/>
              <a:gd name="connsiteY60" fmla="*/ 835943 h 1589062"/>
              <a:gd name="connsiteX61" fmla="*/ 9039481 w 10144693"/>
              <a:gd name="connsiteY61" fmla="*/ 915687 h 1589062"/>
              <a:gd name="connsiteX62" fmla="*/ 9017915 w 10144693"/>
              <a:gd name="connsiteY62" fmla="*/ 915687 h 1589062"/>
              <a:gd name="connsiteX63" fmla="*/ 9017915 w 10144693"/>
              <a:gd name="connsiteY63" fmla="*/ 932186 h 1589062"/>
              <a:gd name="connsiteX64" fmla="*/ 8959375 w 10144693"/>
              <a:gd name="connsiteY64" fmla="*/ 932186 h 1589062"/>
              <a:gd name="connsiteX65" fmla="*/ 8940889 w 10144693"/>
              <a:gd name="connsiteY65" fmla="*/ 943186 h 1589062"/>
              <a:gd name="connsiteX66" fmla="*/ 8925484 w 10144693"/>
              <a:gd name="connsiteY66" fmla="*/ 943186 h 1589062"/>
              <a:gd name="connsiteX67" fmla="*/ 8925484 w 10144693"/>
              <a:gd name="connsiteY67" fmla="*/ 866192 h 1589062"/>
              <a:gd name="connsiteX68" fmla="*/ 8903917 w 10144693"/>
              <a:gd name="connsiteY68" fmla="*/ 866192 h 1589062"/>
              <a:gd name="connsiteX69" fmla="*/ 8903917 w 10144693"/>
              <a:gd name="connsiteY69" fmla="*/ 816695 h 1589062"/>
              <a:gd name="connsiteX70" fmla="*/ 8876187 w 10144693"/>
              <a:gd name="connsiteY70" fmla="*/ 816695 h 1589062"/>
              <a:gd name="connsiteX71" fmla="*/ 8774512 w 10144693"/>
              <a:gd name="connsiteY71" fmla="*/ 684703 h 1589062"/>
              <a:gd name="connsiteX72" fmla="*/ 8731378 w 10144693"/>
              <a:gd name="connsiteY72" fmla="*/ 549963 h 1589062"/>
              <a:gd name="connsiteX73" fmla="*/ 8694406 w 10144693"/>
              <a:gd name="connsiteY73" fmla="*/ 684703 h 1589062"/>
              <a:gd name="connsiteX74" fmla="*/ 8598892 w 10144693"/>
              <a:gd name="connsiteY74" fmla="*/ 813945 h 1589062"/>
              <a:gd name="connsiteX75" fmla="*/ 8580406 w 10144693"/>
              <a:gd name="connsiteY75" fmla="*/ 813945 h 1589062"/>
              <a:gd name="connsiteX76" fmla="*/ 8580406 w 10144693"/>
              <a:gd name="connsiteY76" fmla="*/ 904689 h 1589062"/>
              <a:gd name="connsiteX77" fmla="*/ 8558840 w 10144693"/>
              <a:gd name="connsiteY77" fmla="*/ 904689 h 1589062"/>
              <a:gd name="connsiteX78" fmla="*/ 8558840 w 10144693"/>
              <a:gd name="connsiteY78" fmla="*/ 951435 h 1589062"/>
              <a:gd name="connsiteX79" fmla="*/ 8521867 w 10144693"/>
              <a:gd name="connsiteY79" fmla="*/ 951435 h 1589062"/>
              <a:gd name="connsiteX80" fmla="*/ 8521867 w 10144693"/>
              <a:gd name="connsiteY80" fmla="*/ 844193 h 1589062"/>
              <a:gd name="connsiteX81" fmla="*/ 8266140 w 10144693"/>
              <a:gd name="connsiteY81" fmla="*/ 844193 h 1589062"/>
              <a:gd name="connsiteX82" fmla="*/ 8269223 w 10144693"/>
              <a:gd name="connsiteY82" fmla="*/ 1132923 h 1589062"/>
              <a:gd name="connsiteX83" fmla="*/ 8155223 w 10144693"/>
              <a:gd name="connsiteY83" fmla="*/ 1132923 h 1589062"/>
              <a:gd name="connsiteX84" fmla="*/ 8155223 w 10144693"/>
              <a:gd name="connsiteY84" fmla="*/ 778197 h 1589062"/>
              <a:gd name="connsiteX85" fmla="*/ 7409612 w 10144693"/>
              <a:gd name="connsiteY85" fmla="*/ 778197 h 1589062"/>
              <a:gd name="connsiteX86" fmla="*/ 7406531 w 10144693"/>
              <a:gd name="connsiteY86" fmla="*/ 1047679 h 1589062"/>
              <a:gd name="connsiteX87" fmla="*/ 7369559 w 10144693"/>
              <a:gd name="connsiteY87" fmla="*/ 1047679 h 1589062"/>
              <a:gd name="connsiteX88" fmla="*/ 7369559 w 10144693"/>
              <a:gd name="connsiteY88" fmla="*/ 1020180 h 1589062"/>
              <a:gd name="connsiteX89" fmla="*/ 7311018 w 10144693"/>
              <a:gd name="connsiteY89" fmla="*/ 1020180 h 1589062"/>
              <a:gd name="connsiteX90" fmla="*/ 7311018 w 10144693"/>
              <a:gd name="connsiteY90" fmla="*/ 970684 h 1589062"/>
              <a:gd name="connsiteX91" fmla="*/ 7292532 w 10144693"/>
              <a:gd name="connsiteY91" fmla="*/ 970684 h 1589062"/>
              <a:gd name="connsiteX92" fmla="*/ 7292532 w 10144693"/>
              <a:gd name="connsiteY92" fmla="*/ 877190 h 1589062"/>
              <a:gd name="connsiteX93" fmla="*/ 6676324 w 10144693"/>
              <a:gd name="connsiteY93" fmla="*/ 877190 h 1589062"/>
              <a:gd name="connsiteX94" fmla="*/ 6676324 w 10144693"/>
              <a:gd name="connsiteY94" fmla="*/ 1036679 h 1589062"/>
              <a:gd name="connsiteX95" fmla="*/ 6620865 w 10144693"/>
              <a:gd name="connsiteY95" fmla="*/ 1036679 h 1589062"/>
              <a:gd name="connsiteX96" fmla="*/ 6405193 w 10144693"/>
              <a:gd name="connsiteY96" fmla="*/ 1088926 h 1589062"/>
              <a:gd name="connsiteX97" fmla="*/ 6405193 w 10144693"/>
              <a:gd name="connsiteY97" fmla="*/ 1050429 h 1589062"/>
              <a:gd name="connsiteX98" fmla="*/ 6137143 w 10144693"/>
              <a:gd name="connsiteY98" fmla="*/ 1050429 h 1589062"/>
              <a:gd name="connsiteX99" fmla="*/ 6137143 w 10144693"/>
              <a:gd name="connsiteY99" fmla="*/ 720452 h 1589062"/>
              <a:gd name="connsiteX100" fmla="*/ 5542501 w 10144693"/>
              <a:gd name="connsiteY100" fmla="*/ 731450 h 1589062"/>
              <a:gd name="connsiteX101" fmla="*/ 5542501 w 10144693"/>
              <a:gd name="connsiteY101" fmla="*/ 758949 h 1589062"/>
              <a:gd name="connsiteX102" fmla="*/ 5524015 w 10144693"/>
              <a:gd name="connsiteY102" fmla="*/ 758949 h 1589062"/>
              <a:gd name="connsiteX103" fmla="*/ 5524015 w 10144693"/>
              <a:gd name="connsiteY103" fmla="*/ 797446 h 1589062"/>
              <a:gd name="connsiteX104" fmla="*/ 5502449 w 10144693"/>
              <a:gd name="connsiteY104" fmla="*/ 797446 h 1589062"/>
              <a:gd name="connsiteX105" fmla="*/ 5502449 w 10144693"/>
              <a:gd name="connsiteY105" fmla="*/ 904689 h 1589062"/>
              <a:gd name="connsiteX106" fmla="*/ 5369963 w 10144693"/>
              <a:gd name="connsiteY106" fmla="*/ 904689 h 1589062"/>
              <a:gd name="connsiteX107" fmla="*/ 5369963 w 10144693"/>
              <a:gd name="connsiteY107" fmla="*/ 1124673 h 1589062"/>
              <a:gd name="connsiteX108" fmla="*/ 5080346 w 10144693"/>
              <a:gd name="connsiteY108" fmla="*/ 1124673 h 1589062"/>
              <a:gd name="connsiteX109" fmla="*/ 5080346 w 10144693"/>
              <a:gd name="connsiteY109" fmla="*/ 1198917 h 1589062"/>
              <a:gd name="connsiteX110" fmla="*/ 5040293 w 10144693"/>
              <a:gd name="connsiteY110" fmla="*/ 1198917 h 1589062"/>
              <a:gd name="connsiteX111" fmla="*/ 5040293 w 10144693"/>
              <a:gd name="connsiteY111" fmla="*/ 962435 h 1589062"/>
              <a:gd name="connsiteX112" fmla="*/ 5021807 w 10144693"/>
              <a:gd name="connsiteY112" fmla="*/ 962435 h 1589062"/>
              <a:gd name="connsiteX113" fmla="*/ 5021807 w 10144693"/>
              <a:gd name="connsiteY113" fmla="*/ 915687 h 1589062"/>
              <a:gd name="connsiteX114" fmla="*/ 4984835 w 10144693"/>
              <a:gd name="connsiteY114" fmla="*/ 915687 h 1589062"/>
              <a:gd name="connsiteX115" fmla="*/ 4984835 w 10144693"/>
              <a:gd name="connsiteY115" fmla="*/ 844193 h 1589062"/>
              <a:gd name="connsiteX116" fmla="*/ 4907807 w 10144693"/>
              <a:gd name="connsiteY116" fmla="*/ 808445 h 1589062"/>
              <a:gd name="connsiteX117" fmla="*/ 4907807 w 10144693"/>
              <a:gd name="connsiteY117" fmla="*/ 420722 h 1589062"/>
              <a:gd name="connsiteX118" fmla="*/ 4482624 w 10144693"/>
              <a:gd name="connsiteY118" fmla="*/ 362976 h 1589062"/>
              <a:gd name="connsiteX119" fmla="*/ 3869496 w 10144693"/>
              <a:gd name="connsiteY119" fmla="*/ 428972 h 1589062"/>
              <a:gd name="connsiteX120" fmla="*/ 3869496 w 10144693"/>
              <a:gd name="connsiteY120" fmla="*/ 1000932 h 1589062"/>
              <a:gd name="connsiteX121" fmla="*/ 3829443 w 10144693"/>
              <a:gd name="connsiteY121" fmla="*/ 1000932 h 1589062"/>
              <a:gd name="connsiteX122" fmla="*/ 3829443 w 10144693"/>
              <a:gd name="connsiteY122" fmla="*/ 1245665 h 1589062"/>
              <a:gd name="connsiteX123" fmla="*/ 3792471 w 10144693"/>
              <a:gd name="connsiteY123" fmla="*/ 1245665 h 1589062"/>
              <a:gd name="connsiteX124" fmla="*/ 3792471 w 10144693"/>
              <a:gd name="connsiteY124" fmla="*/ 1047679 h 1589062"/>
              <a:gd name="connsiteX125" fmla="*/ 3773985 w 10144693"/>
              <a:gd name="connsiteY125" fmla="*/ 1036679 h 1589062"/>
              <a:gd name="connsiteX126" fmla="*/ 3773985 w 10144693"/>
              <a:gd name="connsiteY126" fmla="*/ 896439 h 1589062"/>
              <a:gd name="connsiteX127" fmla="*/ 3755498 w 10144693"/>
              <a:gd name="connsiteY127" fmla="*/ 835943 h 1589062"/>
              <a:gd name="connsiteX128" fmla="*/ 3733932 w 10144693"/>
              <a:gd name="connsiteY128" fmla="*/ 866192 h 1589062"/>
              <a:gd name="connsiteX129" fmla="*/ 3656904 w 10144693"/>
              <a:gd name="connsiteY129" fmla="*/ 750699 h 1589062"/>
              <a:gd name="connsiteX130" fmla="*/ 3586040 w 10144693"/>
              <a:gd name="connsiteY130" fmla="*/ 866192 h 1589062"/>
              <a:gd name="connsiteX131" fmla="*/ 3564474 w 10144693"/>
              <a:gd name="connsiteY131" fmla="*/ 849692 h 1589062"/>
              <a:gd name="connsiteX132" fmla="*/ 3561393 w 10144693"/>
              <a:gd name="connsiteY132" fmla="*/ 54997 h 1589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</a:cxnLst>
            <a:rect l="l" t="t" r="r" b="b"/>
            <a:pathLst>
              <a:path w="10144693" h="1589062">
                <a:moveTo>
                  <a:pt x="3111560" y="0"/>
                </a:moveTo>
                <a:lnTo>
                  <a:pt x="2541568" y="74246"/>
                </a:lnTo>
                <a:lnTo>
                  <a:pt x="2541568" y="1075176"/>
                </a:lnTo>
                <a:lnTo>
                  <a:pt x="2486110" y="1075176"/>
                </a:lnTo>
                <a:lnTo>
                  <a:pt x="2486110" y="885440"/>
                </a:lnTo>
                <a:lnTo>
                  <a:pt x="2427571" y="885440"/>
                </a:lnTo>
                <a:lnTo>
                  <a:pt x="2427571" y="805695"/>
                </a:lnTo>
                <a:lnTo>
                  <a:pt x="2372112" y="805695"/>
                </a:lnTo>
                <a:lnTo>
                  <a:pt x="2372112" y="761699"/>
                </a:lnTo>
                <a:lnTo>
                  <a:pt x="1601852" y="764447"/>
                </a:lnTo>
                <a:lnTo>
                  <a:pt x="1601852" y="816695"/>
                </a:lnTo>
                <a:lnTo>
                  <a:pt x="1561799" y="816695"/>
                </a:lnTo>
                <a:lnTo>
                  <a:pt x="1561799" y="885440"/>
                </a:lnTo>
                <a:lnTo>
                  <a:pt x="1466285" y="885440"/>
                </a:lnTo>
                <a:lnTo>
                  <a:pt x="1466285" y="1094426"/>
                </a:lnTo>
                <a:lnTo>
                  <a:pt x="1407746" y="1009182"/>
                </a:lnTo>
                <a:lnTo>
                  <a:pt x="1349207" y="1009182"/>
                </a:lnTo>
                <a:lnTo>
                  <a:pt x="1349207" y="778197"/>
                </a:lnTo>
                <a:lnTo>
                  <a:pt x="1293746" y="769947"/>
                </a:lnTo>
                <a:lnTo>
                  <a:pt x="1293746" y="654456"/>
                </a:lnTo>
                <a:lnTo>
                  <a:pt x="1235207" y="654456"/>
                </a:lnTo>
                <a:lnTo>
                  <a:pt x="1235207" y="626957"/>
                </a:lnTo>
                <a:lnTo>
                  <a:pt x="871644" y="541713"/>
                </a:lnTo>
                <a:lnTo>
                  <a:pt x="505002" y="626957"/>
                </a:lnTo>
                <a:lnTo>
                  <a:pt x="505002" y="654456"/>
                </a:lnTo>
                <a:lnTo>
                  <a:pt x="427974" y="654456"/>
                </a:lnTo>
                <a:lnTo>
                  <a:pt x="427974" y="769947"/>
                </a:lnTo>
                <a:lnTo>
                  <a:pt x="332463" y="769947"/>
                </a:lnTo>
                <a:lnTo>
                  <a:pt x="332463" y="1113674"/>
                </a:lnTo>
                <a:lnTo>
                  <a:pt x="292410" y="1113674"/>
                </a:lnTo>
                <a:lnTo>
                  <a:pt x="292410" y="1066927"/>
                </a:lnTo>
                <a:lnTo>
                  <a:pt x="255438" y="1066927"/>
                </a:lnTo>
                <a:lnTo>
                  <a:pt x="255438" y="970684"/>
                </a:lnTo>
                <a:lnTo>
                  <a:pt x="215383" y="970684"/>
                </a:lnTo>
                <a:lnTo>
                  <a:pt x="215383" y="951435"/>
                </a:lnTo>
                <a:lnTo>
                  <a:pt x="178410" y="951435"/>
                </a:lnTo>
                <a:lnTo>
                  <a:pt x="178410" y="923937"/>
                </a:lnTo>
                <a:lnTo>
                  <a:pt x="119871" y="923937"/>
                </a:lnTo>
                <a:lnTo>
                  <a:pt x="119871" y="904689"/>
                </a:lnTo>
                <a:lnTo>
                  <a:pt x="21277" y="932186"/>
                </a:lnTo>
                <a:lnTo>
                  <a:pt x="21277" y="1138422"/>
                </a:lnTo>
                <a:lnTo>
                  <a:pt x="0" y="1128927"/>
                </a:lnTo>
                <a:lnTo>
                  <a:pt x="0" y="1589062"/>
                </a:lnTo>
                <a:lnTo>
                  <a:pt x="10115343" y="1589062"/>
                </a:lnTo>
                <a:lnTo>
                  <a:pt x="10144693" y="1099925"/>
                </a:lnTo>
                <a:lnTo>
                  <a:pt x="10087036" y="1099925"/>
                </a:lnTo>
                <a:lnTo>
                  <a:pt x="10087036" y="1132923"/>
                </a:lnTo>
                <a:lnTo>
                  <a:pt x="9982281" y="1132923"/>
                </a:lnTo>
                <a:lnTo>
                  <a:pt x="9982281" y="1105425"/>
                </a:lnTo>
                <a:lnTo>
                  <a:pt x="9886767" y="1105425"/>
                </a:lnTo>
                <a:lnTo>
                  <a:pt x="9886767" y="981683"/>
                </a:lnTo>
                <a:lnTo>
                  <a:pt x="9560178" y="932186"/>
                </a:lnTo>
                <a:lnTo>
                  <a:pt x="9560178" y="904689"/>
                </a:lnTo>
                <a:lnTo>
                  <a:pt x="9329100" y="904689"/>
                </a:lnTo>
                <a:lnTo>
                  <a:pt x="9329100" y="866192"/>
                </a:lnTo>
                <a:lnTo>
                  <a:pt x="9233587" y="866192"/>
                </a:lnTo>
                <a:lnTo>
                  <a:pt x="9233587" y="835943"/>
                </a:lnTo>
                <a:lnTo>
                  <a:pt x="9193534" y="827693"/>
                </a:lnTo>
                <a:lnTo>
                  <a:pt x="9125751" y="472969"/>
                </a:lnTo>
                <a:lnTo>
                  <a:pt x="9057967" y="835943"/>
                </a:lnTo>
                <a:lnTo>
                  <a:pt x="9039481" y="835943"/>
                </a:lnTo>
                <a:lnTo>
                  <a:pt x="9039481" y="915687"/>
                </a:lnTo>
                <a:lnTo>
                  <a:pt x="9017915" y="915687"/>
                </a:lnTo>
                <a:lnTo>
                  <a:pt x="9017915" y="932186"/>
                </a:lnTo>
                <a:lnTo>
                  <a:pt x="8959375" y="932186"/>
                </a:lnTo>
                <a:lnTo>
                  <a:pt x="8940889" y="943186"/>
                </a:lnTo>
                <a:lnTo>
                  <a:pt x="8925484" y="943186"/>
                </a:lnTo>
                <a:lnTo>
                  <a:pt x="8925484" y="866192"/>
                </a:lnTo>
                <a:lnTo>
                  <a:pt x="8903917" y="866192"/>
                </a:lnTo>
                <a:lnTo>
                  <a:pt x="8903917" y="816695"/>
                </a:lnTo>
                <a:lnTo>
                  <a:pt x="8876187" y="816695"/>
                </a:lnTo>
                <a:lnTo>
                  <a:pt x="8774512" y="684703"/>
                </a:lnTo>
                <a:lnTo>
                  <a:pt x="8731378" y="549963"/>
                </a:lnTo>
                <a:lnTo>
                  <a:pt x="8694406" y="684703"/>
                </a:lnTo>
                <a:lnTo>
                  <a:pt x="8598892" y="813945"/>
                </a:lnTo>
                <a:lnTo>
                  <a:pt x="8580406" y="813945"/>
                </a:lnTo>
                <a:lnTo>
                  <a:pt x="8580406" y="904689"/>
                </a:lnTo>
                <a:lnTo>
                  <a:pt x="8558840" y="904689"/>
                </a:lnTo>
                <a:lnTo>
                  <a:pt x="8558840" y="951435"/>
                </a:lnTo>
                <a:lnTo>
                  <a:pt x="8521867" y="951435"/>
                </a:lnTo>
                <a:lnTo>
                  <a:pt x="8521867" y="844193"/>
                </a:lnTo>
                <a:lnTo>
                  <a:pt x="8266140" y="844193"/>
                </a:lnTo>
                <a:cubicBezTo>
                  <a:pt x="8267168" y="940436"/>
                  <a:pt x="8268194" y="1036680"/>
                  <a:pt x="8269223" y="1132923"/>
                </a:cubicBezTo>
                <a:lnTo>
                  <a:pt x="8155223" y="1132923"/>
                </a:lnTo>
                <a:lnTo>
                  <a:pt x="8155223" y="778197"/>
                </a:lnTo>
                <a:lnTo>
                  <a:pt x="7409612" y="778197"/>
                </a:lnTo>
                <a:cubicBezTo>
                  <a:pt x="7408586" y="868025"/>
                  <a:pt x="7407558" y="957852"/>
                  <a:pt x="7406531" y="1047679"/>
                </a:cubicBezTo>
                <a:lnTo>
                  <a:pt x="7369559" y="1047679"/>
                </a:lnTo>
                <a:lnTo>
                  <a:pt x="7369559" y="1020180"/>
                </a:lnTo>
                <a:lnTo>
                  <a:pt x="7311018" y="1020180"/>
                </a:lnTo>
                <a:lnTo>
                  <a:pt x="7311018" y="970684"/>
                </a:lnTo>
                <a:lnTo>
                  <a:pt x="7292532" y="970684"/>
                </a:lnTo>
                <a:lnTo>
                  <a:pt x="7292532" y="877190"/>
                </a:lnTo>
                <a:lnTo>
                  <a:pt x="6676324" y="877190"/>
                </a:lnTo>
                <a:lnTo>
                  <a:pt x="6676324" y="1036679"/>
                </a:lnTo>
                <a:lnTo>
                  <a:pt x="6620865" y="1036679"/>
                </a:lnTo>
                <a:lnTo>
                  <a:pt x="6405193" y="1088926"/>
                </a:lnTo>
                <a:lnTo>
                  <a:pt x="6405193" y="1050429"/>
                </a:lnTo>
                <a:lnTo>
                  <a:pt x="6137143" y="1050429"/>
                </a:lnTo>
                <a:lnTo>
                  <a:pt x="6137143" y="720452"/>
                </a:lnTo>
                <a:lnTo>
                  <a:pt x="5542501" y="731450"/>
                </a:lnTo>
                <a:lnTo>
                  <a:pt x="5542501" y="758949"/>
                </a:lnTo>
                <a:lnTo>
                  <a:pt x="5524015" y="758949"/>
                </a:lnTo>
                <a:lnTo>
                  <a:pt x="5524015" y="797446"/>
                </a:lnTo>
                <a:lnTo>
                  <a:pt x="5502449" y="797446"/>
                </a:lnTo>
                <a:lnTo>
                  <a:pt x="5502449" y="904689"/>
                </a:lnTo>
                <a:lnTo>
                  <a:pt x="5369963" y="904689"/>
                </a:lnTo>
                <a:lnTo>
                  <a:pt x="5369963" y="1124673"/>
                </a:lnTo>
                <a:lnTo>
                  <a:pt x="5080346" y="1124673"/>
                </a:lnTo>
                <a:lnTo>
                  <a:pt x="5080346" y="1198917"/>
                </a:lnTo>
                <a:lnTo>
                  <a:pt x="5040293" y="1198917"/>
                </a:lnTo>
                <a:lnTo>
                  <a:pt x="5040293" y="962435"/>
                </a:lnTo>
                <a:lnTo>
                  <a:pt x="5021807" y="962435"/>
                </a:lnTo>
                <a:lnTo>
                  <a:pt x="5021807" y="915687"/>
                </a:lnTo>
                <a:lnTo>
                  <a:pt x="4984835" y="915687"/>
                </a:lnTo>
                <a:lnTo>
                  <a:pt x="4984835" y="844193"/>
                </a:lnTo>
                <a:lnTo>
                  <a:pt x="4907807" y="808445"/>
                </a:lnTo>
                <a:lnTo>
                  <a:pt x="4907807" y="420722"/>
                </a:lnTo>
                <a:lnTo>
                  <a:pt x="4482624" y="362976"/>
                </a:lnTo>
                <a:lnTo>
                  <a:pt x="3869496" y="428972"/>
                </a:lnTo>
                <a:lnTo>
                  <a:pt x="3869496" y="1000932"/>
                </a:lnTo>
                <a:lnTo>
                  <a:pt x="3829443" y="1000932"/>
                </a:lnTo>
                <a:lnTo>
                  <a:pt x="3829443" y="1245665"/>
                </a:lnTo>
                <a:lnTo>
                  <a:pt x="3792471" y="1245665"/>
                </a:lnTo>
                <a:lnTo>
                  <a:pt x="3792471" y="1047679"/>
                </a:lnTo>
                <a:lnTo>
                  <a:pt x="3773985" y="1036679"/>
                </a:lnTo>
                <a:lnTo>
                  <a:pt x="3773985" y="896439"/>
                </a:lnTo>
                <a:lnTo>
                  <a:pt x="3755498" y="835943"/>
                </a:lnTo>
                <a:lnTo>
                  <a:pt x="3733932" y="866192"/>
                </a:lnTo>
                <a:lnTo>
                  <a:pt x="3656904" y="750699"/>
                </a:lnTo>
                <a:lnTo>
                  <a:pt x="3586040" y="866192"/>
                </a:lnTo>
                <a:lnTo>
                  <a:pt x="3564474" y="849692"/>
                </a:lnTo>
                <a:cubicBezTo>
                  <a:pt x="3563448" y="584793"/>
                  <a:pt x="3562419" y="319896"/>
                  <a:pt x="3561393" y="54997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accent1">
                  <a:alpha val="20000"/>
                </a:schemeClr>
              </a:gs>
            </a:gsLst>
            <a:lin ang="10800000" scaled="1"/>
          </a:gradFill>
          <a:ln>
            <a:noFill/>
          </a:ln>
        </p:spPr>
        <p:txBody>
          <a:bodyPr vert="horz" wrap="square" lIns="121888" tIns="60944" rIns="121888" bIns="60944" numCol="1" anchor="ctr" anchorCtr="0" compatLnSpc="1">
            <a:noAutofit/>
          </a:bodyPr>
          <a:lstStyle/>
          <a:p>
            <a:pPr>
              <a:lnSpc>
                <a:spcPct val="150000"/>
              </a:lnSpc>
            </a:pPr>
            <a:endParaRPr lang="zh-CN" altLang="en-US" sz="2400">
              <a:ea typeface="字魂105号-简雅黑" panose="00000500000000000000" pitchFamily="2" charset="-122"/>
              <a:cs typeface="+mn-ea"/>
              <a:sym typeface="+mn-lt"/>
            </a:endParaRPr>
          </a:p>
        </p:txBody>
      </p:sp>
      <p:sp>
        <p:nvSpPr>
          <p:cNvPr id="6" name="Shape1"/>
          <p:cNvSpPr/>
          <p:nvPr>
            <p:custDataLst>
              <p:tags r:id="rId3"/>
            </p:custDataLst>
          </p:nvPr>
        </p:nvSpPr>
        <p:spPr>
          <a:xfrm>
            <a:off x="8521134" y="3180287"/>
            <a:ext cx="3008946" cy="2751773"/>
          </a:xfrm>
          <a:custGeom>
            <a:avLst/>
            <a:gdLst>
              <a:gd name="adj" fmla="val 6213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il" t="il" r="ir" b="ib"/>
            <a:pathLst>
              <a:path w="6463" h="4104">
                <a:moveTo>
                  <a:pt x="0" y="4104"/>
                </a:moveTo>
                <a:lnTo>
                  <a:pt x="0" y="0"/>
                </a:lnTo>
                <a:lnTo>
                  <a:pt x="6463" y="0"/>
                </a:lnTo>
                <a:lnTo>
                  <a:pt x="6463" y="4104"/>
                </a:lnTo>
                <a:close/>
              </a:path>
            </a:pathLst>
          </a:custGeom>
          <a:blipFill>
            <a:blip r:embed="rId15"/>
            <a:stretch>
              <a:fillRect l="-18607" r="-18607"/>
            </a:stretch>
          </a:blipFill>
          <a:ln w="38100" cap="flat" cmpd="sng" algn="ctr">
            <a:noFill/>
            <a:prstDash val="solid"/>
            <a:round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600" b="1" i="1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5" name="Shape2"/>
          <p:cNvSpPr/>
          <p:nvPr>
            <p:custDataLst>
              <p:tags r:id="rId4"/>
            </p:custDataLst>
          </p:nvPr>
        </p:nvSpPr>
        <p:spPr>
          <a:xfrm>
            <a:off x="4588420" y="2883171"/>
            <a:ext cx="3012052" cy="2751773"/>
          </a:xfrm>
          <a:custGeom>
            <a:avLst/>
            <a:gdLst>
              <a:gd name="adj" fmla="val 6213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il" t="il" r="ir" b="ib"/>
            <a:pathLst>
              <a:path w="6463" h="4104">
                <a:moveTo>
                  <a:pt x="0" y="4104"/>
                </a:moveTo>
                <a:lnTo>
                  <a:pt x="0" y="0"/>
                </a:lnTo>
                <a:lnTo>
                  <a:pt x="6463" y="0"/>
                </a:lnTo>
                <a:lnTo>
                  <a:pt x="6463" y="4104"/>
                </a:lnTo>
                <a:close/>
              </a:path>
            </a:pathLst>
          </a:custGeom>
          <a:blipFill>
            <a:blip r:embed="rId16"/>
            <a:stretch>
              <a:fillRect l="-18178" r="-18178"/>
            </a:stretch>
          </a:blipFill>
          <a:ln w="38100" cap="flat" cmpd="sng" algn="ctr">
            <a:noFill/>
            <a:prstDash val="solid"/>
            <a:round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600" b="1" i="1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4" name="Shape3"/>
          <p:cNvSpPr/>
          <p:nvPr>
            <p:custDataLst>
              <p:tags r:id="rId5"/>
            </p:custDataLst>
          </p:nvPr>
        </p:nvSpPr>
        <p:spPr>
          <a:xfrm>
            <a:off x="658812" y="3182934"/>
            <a:ext cx="3008946" cy="2751773"/>
          </a:xfrm>
          <a:custGeom>
            <a:avLst/>
            <a:gdLst>
              <a:gd name="adj" fmla="val 6213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il" t="il" r="ir" b="ib"/>
            <a:pathLst>
              <a:path w="6463" h="4104">
                <a:moveTo>
                  <a:pt x="0" y="4104"/>
                </a:moveTo>
                <a:lnTo>
                  <a:pt x="0" y="0"/>
                </a:lnTo>
                <a:lnTo>
                  <a:pt x="6463" y="0"/>
                </a:lnTo>
                <a:lnTo>
                  <a:pt x="6463" y="4104"/>
                </a:lnTo>
                <a:close/>
              </a:path>
            </a:pathLst>
          </a:custGeom>
          <a:blipFill>
            <a:blip r:embed="rId17"/>
            <a:stretch>
              <a:fillRect l="-18504" r="-18504"/>
            </a:stretch>
          </a:blipFill>
          <a:ln w="38100" cap="flat" cmpd="sng" algn="ctr">
            <a:noFill/>
            <a:prstDash val="solid"/>
            <a:round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600" b="1" i="1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3" name="Shape4"/>
          <p:cNvSpPr/>
          <p:nvPr/>
        </p:nvSpPr>
        <p:spPr>
          <a:xfrm>
            <a:off x="658813" y="1954020"/>
            <a:ext cx="3008947" cy="3978040"/>
          </a:xfrm>
          <a:prstGeom prst="rect">
            <a:avLst/>
          </a:prstGeom>
          <a:gradFill>
            <a:gsLst>
              <a:gs pos="5000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5400000" scaled="1"/>
          </a:gra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sp>
        <p:nvSpPr>
          <p:cNvPr id="23" name="Shape5"/>
          <p:cNvSpPr/>
          <p:nvPr/>
        </p:nvSpPr>
        <p:spPr>
          <a:xfrm>
            <a:off x="4591527" y="1657723"/>
            <a:ext cx="3008947" cy="3978040"/>
          </a:xfrm>
          <a:prstGeom prst="rect">
            <a:avLst/>
          </a:prstGeom>
          <a:gradFill>
            <a:gsLst>
              <a:gs pos="54000">
                <a:schemeClr val="accent1">
                  <a:lumMod val="75000"/>
                </a:schemeClr>
              </a:gs>
              <a:gs pos="100000">
                <a:schemeClr val="accent1">
                  <a:lumMod val="50000"/>
                  <a:alpha val="30000"/>
                </a:schemeClr>
              </a:gs>
            </a:gsLst>
            <a:lin ang="5400000" scaled="1"/>
          </a:gra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sp>
        <p:nvSpPr>
          <p:cNvPr id="24" name="Shape6"/>
          <p:cNvSpPr/>
          <p:nvPr/>
        </p:nvSpPr>
        <p:spPr>
          <a:xfrm>
            <a:off x="8524240" y="1954020"/>
            <a:ext cx="3008947" cy="3978040"/>
          </a:xfrm>
          <a:prstGeom prst="rect">
            <a:avLst/>
          </a:prstGeom>
          <a:gradFill>
            <a:gsLst>
              <a:gs pos="5000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5400000" scaled="1"/>
          </a:gra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prstClr val="white"/>
              </a:solidFill>
              <a:latin typeface="Roboto Regular"/>
              <a:ea typeface="思源黑体 CN Regular"/>
            </a:endParaRPr>
          </a:p>
        </p:txBody>
      </p:sp>
      <p:sp>
        <p:nvSpPr>
          <p:cNvPr id="69" name="Shape7"/>
          <p:cNvSpPr/>
          <p:nvPr/>
        </p:nvSpPr>
        <p:spPr>
          <a:xfrm>
            <a:off x="658812" y="1956957"/>
            <a:ext cx="3008947" cy="3978040"/>
          </a:xfrm>
          <a:prstGeom prst="rect">
            <a:avLst/>
          </a:prstGeom>
          <a:gradFill>
            <a:gsLst>
              <a:gs pos="5000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5400000" scaled="1"/>
          </a:gradFill>
          <a:ln>
            <a:noFill/>
          </a:ln>
          <a:effectLst>
            <a:outerShdw blurRad="203200" sx="101000" sy="101000" algn="ctr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sp>
        <p:nvSpPr>
          <p:cNvPr id="70" name="Shape8"/>
          <p:cNvSpPr/>
          <p:nvPr/>
        </p:nvSpPr>
        <p:spPr>
          <a:xfrm>
            <a:off x="4591526" y="1658301"/>
            <a:ext cx="3008947" cy="3978040"/>
          </a:xfrm>
          <a:prstGeom prst="rect">
            <a:avLst/>
          </a:prstGeom>
          <a:gradFill>
            <a:gsLst>
              <a:gs pos="50000">
                <a:schemeClr val="accent1">
                  <a:lumMod val="75000"/>
                </a:schemeClr>
              </a:gs>
              <a:gs pos="100000">
                <a:schemeClr val="accent1">
                  <a:lumMod val="75000"/>
                  <a:alpha val="0"/>
                </a:schemeClr>
              </a:gs>
            </a:gsLst>
            <a:lin ang="5400000" scaled="1"/>
          </a:gradFill>
          <a:ln>
            <a:noFill/>
          </a:ln>
          <a:effectLst>
            <a:outerShdw blurRad="203200" sx="101000" sy="101000" algn="ctr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sp>
        <p:nvSpPr>
          <p:cNvPr id="71" name="Shape9"/>
          <p:cNvSpPr/>
          <p:nvPr/>
        </p:nvSpPr>
        <p:spPr>
          <a:xfrm>
            <a:off x="8524239" y="1956957"/>
            <a:ext cx="3008947" cy="3978040"/>
          </a:xfrm>
          <a:prstGeom prst="rect">
            <a:avLst/>
          </a:prstGeom>
          <a:gradFill>
            <a:gsLst>
              <a:gs pos="5000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5400000" scaled="1"/>
          </a:gradFill>
          <a:ln>
            <a:noFill/>
          </a:ln>
          <a:effectLst>
            <a:outerShdw blurRad="203200" sx="101000" sy="101000" algn="ctr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等线" panose="02110004020202020204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prstClr val="white"/>
              </a:solidFill>
              <a:latin typeface="Roboto Regular"/>
              <a:ea typeface="思源黑体 CN Regular"/>
            </a:endParaRPr>
          </a:p>
        </p:txBody>
      </p:sp>
      <p:cxnSp>
        <p:nvCxnSpPr>
          <p:cNvPr id="66" name="Shape10"/>
          <p:cNvCxnSpPr/>
          <p:nvPr/>
        </p:nvCxnSpPr>
        <p:spPr>
          <a:xfrm>
            <a:off x="1755589" y="2734617"/>
            <a:ext cx="815395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hape11"/>
          <p:cNvCxnSpPr/>
          <p:nvPr/>
        </p:nvCxnSpPr>
        <p:spPr>
          <a:xfrm>
            <a:off x="5688303" y="2435961"/>
            <a:ext cx="815395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hape12"/>
          <p:cNvCxnSpPr/>
          <p:nvPr/>
        </p:nvCxnSpPr>
        <p:spPr>
          <a:xfrm>
            <a:off x="9621016" y="2734617"/>
            <a:ext cx="815395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hape13"/>
          <p:cNvCxnSpPr/>
          <p:nvPr/>
        </p:nvCxnSpPr>
        <p:spPr>
          <a:xfrm flipH="1">
            <a:off x="451555" y="4060393"/>
            <a:ext cx="0" cy="1874026"/>
          </a:xfrm>
          <a:prstGeom prst="line">
            <a:avLst/>
          </a:prstGeom>
          <a:ln>
            <a:gradFill>
              <a:gsLst>
                <a:gs pos="0">
                  <a:schemeClr val="accent1">
                    <a:alpha val="60000"/>
                  </a:schemeClr>
                </a:gs>
                <a:gs pos="60000">
                  <a:schemeClr val="accent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hape14"/>
          <p:cNvCxnSpPr/>
          <p:nvPr/>
        </p:nvCxnSpPr>
        <p:spPr>
          <a:xfrm flipH="1">
            <a:off x="4436533" y="2070632"/>
            <a:ext cx="0" cy="1874026"/>
          </a:xfrm>
          <a:prstGeom prst="line">
            <a:avLst/>
          </a:prstGeom>
          <a:ln w="19050">
            <a:gradFill>
              <a:gsLst>
                <a:gs pos="0">
                  <a:schemeClr val="accent1"/>
                </a:gs>
                <a:gs pos="77000">
                  <a:schemeClr val="accent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hape15"/>
          <p:cNvCxnSpPr/>
          <p:nvPr/>
        </p:nvCxnSpPr>
        <p:spPr>
          <a:xfrm flipH="1">
            <a:off x="3894667" y="4290851"/>
            <a:ext cx="0" cy="1472932"/>
          </a:xfrm>
          <a:prstGeom prst="line">
            <a:avLst/>
          </a:prstGeom>
          <a:ln>
            <a:gradFill>
              <a:gsLst>
                <a:gs pos="1000">
                  <a:schemeClr val="accent1">
                    <a:alpha val="70000"/>
                  </a:schemeClr>
                </a:gs>
                <a:gs pos="76000">
                  <a:schemeClr val="accent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hape16"/>
          <p:cNvCxnSpPr/>
          <p:nvPr/>
        </p:nvCxnSpPr>
        <p:spPr>
          <a:xfrm flipH="1">
            <a:off x="8286044" y="4060393"/>
            <a:ext cx="0" cy="1874026"/>
          </a:xfrm>
          <a:prstGeom prst="line">
            <a:avLst/>
          </a:prstGeom>
          <a:ln w="15875">
            <a:gradFill>
              <a:gsLst>
                <a:gs pos="0">
                  <a:schemeClr val="accent1"/>
                </a:gs>
                <a:gs pos="73000">
                  <a:schemeClr val="accent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hape17"/>
          <p:cNvCxnSpPr/>
          <p:nvPr/>
        </p:nvCxnSpPr>
        <p:spPr>
          <a:xfrm flipH="1">
            <a:off x="11695288" y="3554251"/>
            <a:ext cx="0" cy="1160412"/>
          </a:xfrm>
          <a:prstGeom prst="line">
            <a:avLst/>
          </a:prstGeom>
          <a:ln>
            <a:gradFill>
              <a:gsLst>
                <a:gs pos="0">
                  <a:schemeClr val="accent1"/>
                </a:gs>
                <a:gs pos="77000">
                  <a:schemeClr val="accent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hape18"/>
          <p:cNvCxnSpPr/>
          <p:nvPr/>
        </p:nvCxnSpPr>
        <p:spPr>
          <a:xfrm flipH="1">
            <a:off x="7789332" y="2413018"/>
            <a:ext cx="0" cy="1874026"/>
          </a:xfrm>
          <a:prstGeom prst="line">
            <a:avLst/>
          </a:prstGeom>
          <a:ln w="22225">
            <a:gradFill>
              <a:gsLst>
                <a:gs pos="0">
                  <a:schemeClr val="accent1"/>
                </a:gs>
                <a:gs pos="57000">
                  <a:schemeClr val="accent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hape19"/>
          <p:cNvCxnSpPr/>
          <p:nvPr/>
        </p:nvCxnSpPr>
        <p:spPr>
          <a:xfrm flipH="1">
            <a:off x="4289777" y="3079095"/>
            <a:ext cx="0" cy="815284"/>
          </a:xfrm>
          <a:prstGeom prst="line">
            <a:avLst/>
          </a:prstGeom>
          <a:ln w="15875">
            <a:gradFill>
              <a:gsLst>
                <a:gs pos="0">
                  <a:schemeClr val="accent1">
                    <a:alpha val="40000"/>
                  </a:schemeClr>
                </a:gs>
                <a:gs pos="73000">
                  <a:schemeClr val="accent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hape20"/>
          <p:cNvCxnSpPr/>
          <p:nvPr/>
        </p:nvCxnSpPr>
        <p:spPr>
          <a:xfrm flipH="1">
            <a:off x="7868354" y="3041495"/>
            <a:ext cx="0" cy="815284"/>
          </a:xfrm>
          <a:prstGeom prst="line">
            <a:avLst/>
          </a:prstGeom>
          <a:ln w="15875">
            <a:gradFill>
              <a:gsLst>
                <a:gs pos="0">
                  <a:schemeClr val="accent1">
                    <a:alpha val="40000"/>
                  </a:schemeClr>
                </a:gs>
                <a:gs pos="73000">
                  <a:schemeClr val="accent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hape21"/>
          <p:cNvCxnSpPr/>
          <p:nvPr/>
        </p:nvCxnSpPr>
        <p:spPr>
          <a:xfrm flipH="1">
            <a:off x="7868354" y="5043621"/>
            <a:ext cx="0" cy="815284"/>
          </a:xfrm>
          <a:prstGeom prst="line">
            <a:avLst/>
          </a:prstGeom>
          <a:ln w="15875">
            <a:gradFill>
              <a:gsLst>
                <a:gs pos="0">
                  <a:schemeClr val="accent1">
                    <a:alpha val="40000"/>
                  </a:schemeClr>
                </a:gs>
                <a:gs pos="73000">
                  <a:schemeClr val="accent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1"/>
          <p:cNvSpPr txBox="1"/>
          <p:nvPr>
            <p:custDataLst>
              <p:tags r:id="rId6"/>
            </p:custDataLst>
          </p:nvPr>
        </p:nvSpPr>
        <p:spPr>
          <a:xfrm>
            <a:off x="760380" y="2820993"/>
            <a:ext cx="2805813" cy="2063827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altLang="zh-CN" sz="11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通过筛选关键特征，深度学习模型在贷款风险评估中的准确性提升了10%，显著降低了误判风险。</a:t>
            </a:r>
          </a:p>
        </p:txBody>
      </p:sp>
      <p:sp>
        <p:nvSpPr>
          <p:cNvPr id="8" name="Text2"/>
          <p:cNvSpPr txBox="1"/>
          <p:nvPr>
            <p:custDataLst>
              <p:tags r:id="rId7"/>
            </p:custDataLst>
          </p:nvPr>
        </p:nvSpPr>
        <p:spPr>
          <a:xfrm>
            <a:off x="658811" y="1951083"/>
            <a:ext cx="3008946" cy="71949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zh-CN" altLang="en-US" sz="2000" b="1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特征选择提升评估精度</a:t>
            </a:r>
          </a:p>
        </p:txBody>
      </p:sp>
      <p:sp>
        <p:nvSpPr>
          <p:cNvPr id="9" name="Text3"/>
          <p:cNvSpPr txBox="1"/>
          <p:nvPr>
            <p:custDataLst>
              <p:tags r:id="rId8"/>
            </p:custDataLst>
          </p:nvPr>
        </p:nvSpPr>
        <p:spPr>
          <a:xfrm>
            <a:off x="8625807" y="2820993"/>
            <a:ext cx="2805813" cy="2063827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altLang="zh-CN" sz="11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利用主成分分析等降维技术，深度学习模型在处理大规模贷款数据时计算效率提高了25%，降低了评估成本。</a:t>
            </a:r>
          </a:p>
        </p:txBody>
      </p:sp>
      <p:sp>
        <p:nvSpPr>
          <p:cNvPr id="10" name="Text4"/>
          <p:cNvSpPr txBox="1"/>
          <p:nvPr>
            <p:custDataLst>
              <p:tags r:id="rId9"/>
            </p:custDataLst>
          </p:nvPr>
        </p:nvSpPr>
        <p:spPr>
          <a:xfrm>
            <a:off x="8521133" y="1951083"/>
            <a:ext cx="3008941" cy="71949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zh-CN" altLang="en-US" sz="2000" b="1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降维技术提升计算效率</a:t>
            </a:r>
          </a:p>
        </p:txBody>
      </p:sp>
      <p:sp>
        <p:nvSpPr>
          <p:cNvPr id="13" name="Text5"/>
          <p:cNvSpPr txBox="1"/>
          <p:nvPr>
            <p:custDataLst>
              <p:tags r:id="rId10"/>
            </p:custDataLst>
          </p:nvPr>
        </p:nvSpPr>
        <p:spPr>
          <a:xfrm>
            <a:off x="4693094" y="2522337"/>
            <a:ext cx="2805813" cy="2063827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altLang="zh-CN" sz="11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数据标准化处理后，深度学习模型在跨时间段的贷款风险评估中稳定性增强，避免了因数据分布不均导致的评估偏差。</a:t>
            </a:r>
          </a:p>
        </p:txBody>
      </p:sp>
      <p:sp>
        <p:nvSpPr>
          <p:cNvPr id="14" name="Text6"/>
          <p:cNvSpPr txBox="1"/>
          <p:nvPr>
            <p:custDataLst>
              <p:tags r:id="rId11"/>
            </p:custDataLst>
          </p:nvPr>
        </p:nvSpPr>
        <p:spPr>
          <a:xfrm>
            <a:off x="4591522" y="1652427"/>
            <a:ext cx="3008945" cy="71949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zh-CN" altLang="en-US" sz="2000" b="1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数据标准化提升模型稳定性</a:t>
            </a:r>
          </a:p>
        </p:txBody>
      </p:sp>
      <p:sp>
        <p:nvSpPr>
          <p:cNvPr id="2" name="Text7"/>
          <p:cNvSpPr txBox="1"/>
          <p:nvPr>
            <p:custDataLst>
              <p:tags r:id="rId12"/>
            </p:custDataLst>
          </p:nvPr>
        </p:nvSpPr>
        <p:spPr>
          <a:xfrm>
            <a:off x="711707" y="476359"/>
            <a:ext cx="9456368" cy="584775"/>
          </a:xfrm>
          <a:prstGeom prst="rect">
            <a:avLst/>
          </a:prstGeom>
          <a:noFill/>
        </p:spPr>
        <p:txBody>
          <a:bodyPr wrap="square" rtlCol="0" anchor="ctr" anchorCtr="0">
            <a:normAutofit fontScale="95000" lnSpcReduction="10000"/>
          </a:bodyPr>
          <a:lstStyle>
            <a:defPPr>
              <a:defRPr lang="en-US"/>
            </a:defPPr>
            <a:lvl1pPr marL="0" marR="0" lvl="0" indent="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sz="3200" b="1" kern="120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charset="-122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>
                <a:sym typeface="+mn-ea"/>
              </a:rPr>
              <a:t>特征选择与处理</a:t>
            </a:r>
          </a:p>
        </p:txBody>
      </p:sp>
    </p:spTree>
    <p:custDataLst>
      <p:tags r:id="rId1"/>
    </p:custDataLst>
  </p:cSld>
  <p:clrMapOvr>
    <a:masterClrMapping/>
  </p:clrMapOvr>
  <p:transition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IGCCREATORID" val="AIGC生成内容仅供参考-2024/6/15 14:49:27"/>
  <p:tag name="AS_NET" val="6.0.11"/>
  <p:tag name="AS_OS" val="Microsoft Windows NT 10.0.17763.0"/>
  <p:tag name="AS_RELEASE_DATE" val="2024.05.14"/>
  <p:tag name="AS_TITLE" val="Aspose.Slides for .NET6"/>
  <p:tag name="AS_VERSION" val="24.5"/>
  <p:tag name="TAG_PRESENTATION_STYLE" val="商务"/>
  <p:tag name="TAG_PRESENTATION_TEMPLATE" val="{&quot;image&quot;:&quot;https://image.yoojober.com/chatppt/2024-06/a6080db412e96d3cc112d0c3174b4bf2.jpg&quot;,&quot;sub_images&quot;:[],&quot;title&quot;:&quot;深度学习在贷款风险评估中的应用研究&quot;,&quot;style&quot;:&quot;商务&quot;,&quot;template_type&quot;:&quot;插图&quot;,&quot;isVector&quot;:false,&quot;color&quot;:&quot;紫色&quot;,&quot;colorList&quot;:[&quot;#FFFFFF&quot;,&quot;#12004C&quot;,&quot;#FFFFFF&quot;,&quot;#FDFDFF&quot;,&quot;#8660FF&quot;,&quot;#C04CFD&quot;,&quot;#FC6DAB&quot;,&quot;#F6F7C1&quot;,&quot;#F3FAE1&quot;,&quot;#EA7AF4&quot;,&quot;#000D10&quot;,&quot;#00252E&quot;],&quot;scene&quot;:&quot;normal&quot;,&quot;group&quot;:&quot;group_3&quot;,&quot;cover_id&quot;:&quot;VSrv3g8Pfjpa&quot;,&quot;end_id&quot;:&quot;TNwDmnh8ZpHh&quot;,&quot;catalog_id&quot;:&quot;gwb3QAffUfW9&quot;,&quot;chapter_id&quot;:&quot;HNCPFCyFj3NX&quot;,&quot;content_ids&quot;:[&quot;ZDss7AjvHpPb&quot;,&quot;ak4EW22mj2MQ&quot;],&quot;picture_url&quot;:&quot;&quot;,&quot;isuse&quot;:true,&quot;theme_colors&quot;:[],&quot;company&quot;:&quot;&quot;,&quot;logo_left&quot;:false,&quot;logoLight&quot;:&quot;&quot;,&quot;logoDark&quot;:&quot;&quot;,&quot;school&quot;:&quot;&quot;,&quot;isCollect&quot;:false,&quot;data_id&quot;:&quot;503a16823b5c0f62d22879f9c16f635d&quot;}"/>
  <p:tag name="YOO_PPT_THEMETITLE" val="深度学习在贷款风险评估中的应用研究"/>
  <p:tag name="YOO_PPT_THEMEWORD" val="深度学习在贷款风险评估中的应用研究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ITEM" val="3"/>
  <p:tag name="YOO_CHATSHAPE_TYPE" val="YOO_CHATSHAPE_ITEM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G_CONTENT_GROUPINDEX" val="2"/>
  <p:tag name="YOO_CHATSHAPE_TYPE" val="YOO_CHATSHAPE_CHILDTITLE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G_CONTENT_GROUPINDEX" val="3"/>
  <p:tag name="YOO_CHATSHAPE_TYPE" val="YOO_CHATSHAPE_CHILDTITLE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G_CONTENT_GROUPINDEX" val="4"/>
  <p:tag name="YOO_CHATSHAPE_TYPE" val="YOO_CHATSHAPE_CHILDTITLE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G_CONTENT_GROUPINDEX" val="1"/>
  <p:tag name="YOO_CHATSHAPE_TYPE" val="YOO_CHATSHAPE_CHILDCONTENT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G_CONTENT_GROUPINDEX" val="2"/>
  <p:tag name="YOO_CHATSHAPE_TYPE" val="YOO_CHATSHAPE_CHILDCONTENT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G_CONTENT_GROUPINDEX" val="3"/>
  <p:tag name="YOO_CHATSHAPE_TYPE" val="YOO_CHATSHAPE_CHILDCONTENT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G_CONTENT_GROUPINDEX" val="4"/>
  <p:tag name="YOO_CHATSHAPE_TYPE" val="YOO_CHATSHAPE_CHILDCONTENT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YOO_CHATSHAPE_TYPE" val="YOO_CHATSHAPE_TITLE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IGCCREATORID" val="AIGC生成内容仅供参考-2024/6/15 14:50:15"/>
  <p:tag name="TAG_CONTENT_TYPE" val="二级大纲4"/>
  <p:tag name="YOO_CHAPTER_ID" val="2"/>
  <p:tag name="YOO_CHATPAGE_TYPE" val="YOO_CHATPAGE_MULTCONTENT"/>
  <p:tag name="YOO_SECTION_ID" val="1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PA" val="v5.2.8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ITEM" val="5"/>
  <p:tag name="YOO_CHATSHAPE_TYPE" val="YOO_CHATSHAPE_ITEM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YOO_CHATSHAPE_TYPE" val="YOO_CHATSHAPE_TITLE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IGCCREATORID" val="AIGC生成内容仅供参考-2024/6/15 14:50:15"/>
  <p:tag name="YOO_CHATPAGE_TYPE" val="YOO_CHATPAGE_CHATPER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TITLE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G_CHATSHAPE_SUBTITLE_TYPE" val="TAG_CHATSHAPE_SUBTITLE_ENGLISH"/>
  <p:tag name="YOO_CHATSHAPE_TYPE" val="YOO_CHATSHAPE_SUBTITLE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PAGE_CHATPER" val="3"/>
  <p:tag name="YOO_CHATSHAPE_TYPE" val="YOO_CHATSHAPE_NUM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IGCCREATORID" val="AIGC生成内容仅供参考-2024/6/15 14:50:15"/>
  <p:tag name="TAG_CONTENT_TYPE" val="二级大纲4"/>
  <p:tag name="YOO_CHAPTER_ID" val="3"/>
  <p:tag name="YOO_CHATPAGE_TYPE" val="YOO_CHATPAGE_MULTCONTENT"/>
  <p:tag name="YOO_SECTION_ID" val="0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PA" val="v5.2.8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YOO_CHATSHAPE_TYPE" val="YOO_CHATSHAPE_TITLE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TAG_CONTENT_GROUPINDEX" val="1"/>
  <p:tag name="YOO_CHATSHAPE_TYPE" val="YOO_CHATSHAPE_CHILDTITLE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TAG_CONTENT_GROUPINDEX" val="2"/>
  <p:tag name="YOO_CHATSHAPE_TYPE" val="YOO_CHATSHAPE_CHILDTITL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ITEM" val="2"/>
  <p:tag name="YOO_CHATSHAPE_TYPE" val="YOO_CHATSHAPE_ITEM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TAG_CONTENT_GROUPINDEX" val="3"/>
  <p:tag name="YOO_CHATSHAPE_TYPE" val="YOO_CHATSHAPE_CHILDTITLE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TAG_CHATSHAPE_SUBTITLE_TYPE" val="TAG_CHATSHAPE_SUBTITLE_ENGLISH"/>
  <p:tag name="YOO_CHATSHAPE_TYPE" val="YOO_CHATSHAPE_SUBTITLE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TAG_CONTENT_GROUPINDEX" val="1"/>
  <p:tag name="YOO_CHATSHAPE_TYPE" val="YOO_CHATSHAPE_CHILDCONTENT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TAG_CONTENT_GROUPINDEX" val="2"/>
  <p:tag name="YOO_CHATSHAPE_TYPE" val="YOO_CHATSHAPE_CHILDCONTENT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TAG_CONTENT_GROUPINDEX" val="3"/>
  <p:tag name="YOO_CHATSHAPE_TYPE" val="YOO_CHATSHAPE_CHILDCONTENT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TAG_CONTENT_GROUPINDEX" val="4"/>
  <p:tag name="YOO_CHATSHAPE_TYPE" val="YOO_CHATSHAPE_CHILDTITLE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TAG_CONTENT_GROUPINDEX" val="4"/>
  <p:tag name="YOO_CHATSHAPE_TYPE" val="YOO_CHATSHAPE_CHILDCONTENT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ITEM" val="4"/>
  <p:tag name="YOO_CHATSHAPE_TYPE" val="YOO_CHATSHAPE_ITEM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IGCCREATORID" val="AIGC生成内容仅供参考-2024/6/15 14:50:15"/>
  <p:tag name="TAG_CONTENT_TYPE" val="二级大纲4"/>
  <p:tag name="YOO_CHAPTER_ID" val="3"/>
  <p:tag name="YOO_CHATPAGE_TYPE" val="YOO_CHATPAGE_MULTCONTENT"/>
  <p:tag name="YOO_SECTION_ID" val="1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PA" val="v5.2.8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DIAGRAM_GROUP_CODE" val="m1-1"/>
  <p:tag name="KSO_WM_TAG_VERSION" val="1.0"/>
  <p:tag name="KSO_WM_TEMPLATE_CATEGORY" val="diagram"/>
  <p:tag name="KSO_WM_TEMPLATE_INDEX" val="160833"/>
  <p:tag name="KSO_WM_UNIT_CLEAR" val="1"/>
  <p:tag name="KSO_WM_UNIT_ID" val="diagram160833_4*m_i*1_1"/>
  <p:tag name="KSO_WM_UNIT_INDEX" val="1_1"/>
  <p:tag name="KSO_WM_UNIT_LAYERLEVEL" val="1_1"/>
  <p:tag name="KSO_WM_UNIT_TYPE" val="m_i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DIAGRAM_GROUP_CODE" val="m1-1"/>
  <p:tag name="KSO_WM_TAG_VERSION" val="1.0"/>
  <p:tag name="KSO_WM_TEMPLATE_CATEGORY" val="diagram"/>
  <p:tag name="KSO_WM_TEMPLATE_INDEX" val="160833"/>
  <p:tag name="KSO_WM_UNIT_CLEAR" val="1"/>
  <p:tag name="KSO_WM_UNIT_ID" val="diagram160833_4*m_i*1_2"/>
  <p:tag name="KSO_WM_UNIT_INDEX" val="1_2"/>
  <p:tag name="KSO_WM_UNIT_LAYERLEVEL" val="1_1"/>
  <p:tag name="KSO_WM_UNIT_TYPE" val="m_i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DIAGRAM_GROUP_CODE" val="m1-1"/>
  <p:tag name="KSO_WM_TAG_VERSION" val="1.0"/>
  <p:tag name="KSO_WM_TEMPLATE_CATEGORY" val="diagram"/>
  <p:tag name="KSO_WM_TEMPLATE_INDEX" val="160833"/>
  <p:tag name="KSO_WM_UNIT_CLEAR" val="1"/>
  <p:tag name="KSO_WM_UNIT_ID" val="diagram160833_4*m_i*1_4"/>
  <p:tag name="KSO_WM_UNIT_INDEX" val="1_4"/>
  <p:tag name="KSO_WM_UNIT_LAYERLEVEL" val="1_1"/>
  <p:tag name="KSO_WM_UNIT_TYPE" val="m_i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DIAGRAM_GROUP_CODE" val="m1-1"/>
  <p:tag name="KSO_WM_TAG_VERSION" val="1.0"/>
  <p:tag name="KSO_WM_TEMPLATE_CATEGORY" val="diagram"/>
  <p:tag name="KSO_WM_TEMPLATE_INDEX" val="160833"/>
  <p:tag name="KSO_WM_UNIT_CLEAR" val="1"/>
  <p:tag name="KSO_WM_UNIT_ID" val="diagram160833_4*m_i*1_6"/>
  <p:tag name="KSO_WM_UNIT_INDEX" val="1_6"/>
  <p:tag name="KSO_WM_UNIT_LAYERLEVEL" val="1_1"/>
  <p:tag name="KSO_WM_UNIT_TYPE" val="m_i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DIAGRAM_GROUP_CODE" val="m1-1"/>
  <p:tag name="KSO_WM_TAG_VERSION" val="1.0"/>
  <p:tag name="KSO_WM_TEMPLATE_CATEGORY" val="diagram"/>
  <p:tag name="KSO_WM_TEMPLATE_INDEX" val="160833"/>
  <p:tag name="KSO_WM_UNIT_CLEAR" val="1"/>
  <p:tag name="KSO_WM_UNIT_ID" val="diagram160833_4*m_i*1_8"/>
  <p:tag name="KSO_WM_UNIT_INDEX" val="1_8"/>
  <p:tag name="KSO_WM_UNIT_LAYERLEVEL" val="1_1"/>
  <p:tag name="KSO_WM_UNIT_TYPE" val="m_i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DIAGRAM_GROUP_CODE" val="m1-1"/>
  <p:tag name="KSO_WM_TAG_VERSION" val="1.0"/>
  <p:tag name="KSO_WM_TEMPLATE_CATEGORY" val="diagram"/>
  <p:tag name="KSO_WM_TEMPLATE_INDEX" val="160833"/>
  <p:tag name="KSO_WM_UNIT_CLEAR" val="1"/>
  <p:tag name="KSO_WM_UNIT_ID" val="diagram160833_4*m_i*1_10"/>
  <p:tag name="KSO_WM_UNIT_INDEX" val="1_10"/>
  <p:tag name="KSO_WM_UNIT_LAYERLEVEL" val="1_1"/>
  <p:tag name="KSO_WM_UNIT_TYPE" val="m_i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DIAGRAM_GROUP_CODE" val="m1-1"/>
  <p:tag name="KSO_WM_TAG_VERSION" val="1.0"/>
  <p:tag name="KSO_WM_TEMPLATE_CATEGORY" val="diagram"/>
  <p:tag name="KSO_WM_TEMPLATE_INDEX" val="160833"/>
  <p:tag name="KSO_WM_UNIT_CLEAR" val="1"/>
  <p:tag name="KSO_WM_UNIT_ID" val="diagram160833_4*m_i*1_11"/>
  <p:tag name="KSO_WM_UNIT_INDEX" val="1_11"/>
  <p:tag name="KSO_WM_UNIT_LAYERLEVEL" val="1_1"/>
  <p:tag name="KSO_WM_UNIT_TYPE" val="m_i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DIAGRAM_GROUP_CODE" val="m1-1"/>
  <p:tag name="KSO_WM_TAG_VERSION" val="1.0"/>
  <p:tag name="KSO_WM_TEMPLATE_CATEGORY" val="diagram"/>
  <p:tag name="KSO_WM_TEMPLATE_INDEX" val="160833"/>
  <p:tag name="KSO_WM_UNIT_CLEAR" val="1"/>
  <p:tag name="KSO_WM_UNIT_ID" val="diagram160833_4*m_i*1_12"/>
  <p:tag name="KSO_WM_UNIT_INDEX" val="1_12"/>
  <p:tag name="KSO_WM_UNIT_LAYERLEVEL" val="1_1"/>
  <p:tag name="KSO_WM_UNIT_TYPE" val="m_i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G_CHATSHAPE_SUBTITLE_TYPE" val="TAG_CHATPAGE_CATLOG_DETAIL"/>
  <p:tag name="YOO_CHAT_DIAGRAM_SHAPETYPE" val="YOO_CHATSHAPE_DIAGRAM_SUBTITLE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DIAGRAM_GROUP_CODE" val="m1-1"/>
  <p:tag name="KSO_WM_TAG_VERSION" val="1.0"/>
  <p:tag name="KSO_WM_TEMPLATE_CATEGORY" val="diagram"/>
  <p:tag name="KSO_WM_TEMPLATE_INDEX" val="160833"/>
  <p:tag name="KSO_WM_UNIT_CLEAR" val="1"/>
  <p:tag name="KSO_WM_UNIT_ID" val="diagram160833_4*m_i*1_13"/>
  <p:tag name="KSO_WM_UNIT_INDEX" val="1_13"/>
  <p:tag name="KSO_WM_UNIT_LAYERLEVEL" val="1_1"/>
  <p:tag name="KSO_WM_UNIT_TYPE" val="m_i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DIAGRAM_GROUP_CODE" val="m1-1"/>
  <p:tag name="KSO_WM_TAG_VERSION" val="1.0"/>
  <p:tag name="KSO_WM_TEMPLATE_CATEGORY" val="diagram"/>
  <p:tag name="KSO_WM_TEMPLATE_INDEX" val="160833"/>
  <p:tag name="KSO_WM_UNIT_CLEAR" val="1"/>
  <p:tag name="KSO_WM_UNIT_ID" val="diagram160833_4*m_i*1_14"/>
  <p:tag name="KSO_WM_UNIT_INDEX" val="1_14"/>
  <p:tag name="KSO_WM_UNIT_LAYERLEVEL" val="1_1"/>
  <p:tag name="KSO_WM_UNIT_TYPE" val="m_i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DIAGRAM_GROUP_CODE" val="m1-1"/>
  <p:tag name="KSO_WM_TAG_VERSION" val="1.0"/>
  <p:tag name="KSO_WM_TEMPLATE_CATEGORY" val="diagram"/>
  <p:tag name="KSO_WM_TEMPLATE_INDEX" val="160833"/>
  <p:tag name="KSO_WM_UNIT_CLEAR" val="1"/>
  <p:tag name="KSO_WM_UNIT_ID" val="diagram160833_4*m_i*1_3"/>
  <p:tag name="KSO_WM_UNIT_INDEX" val="1_3"/>
  <p:tag name="KSO_WM_UNIT_LAYERLEVEL" val="1_1"/>
  <p:tag name="KSO_WM_UNIT_TYPE" val="m_i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DIAGRAM_GROUP_CODE" val="m1-1"/>
  <p:tag name="KSO_WM_TAG_VERSION" val="1.0"/>
  <p:tag name="KSO_WM_TEMPLATE_CATEGORY" val="diagram"/>
  <p:tag name="KSO_WM_TEMPLATE_INDEX" val="160833"/>
  <p:tag name="KSO_WM_UNIT_CLEAR" val="1"/>
  <p:tag name="KSO_WM_UNIT_ID" val="diagram160833_4*m_i*1_5"/>
  <p:tag name="KSO_WM_UNIT_INDEX" val="1_5"/>
  <p:tag name="KSO_WM_UNIT_LAYERLEVEL" val="1_1"/>
  <p:tag name="KSO_WM_UNIT_TYPE" val="m_i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DIAGRAM_GROUP_CODE" val="m1-1"/>
  <p:tag name="KSO_WM_TAG_VERSION" val="1.0"/>
  <p:tag name="KSO_WM_TEMPLATE_CATEGORY" val="diagram"/>
  <p:tag name="KSO_WM_TEMPLATE_INDEX" val="160833"/>
  <p:tag name="KSO_WM_UNIT_CLEAR" val="1"/>
  <p:tag name="KSO_WM_UNIT_ID" val="diagram160833_4*m_i*1_7"/>
  <p:tag name="KSO_WM_UNIT_INDEX" val="1_7"/>
  <p:tag name="KSO_WM_UNIT_LAYERLEVEL" val="1_1"/>
  <p:tag name="KSO_WM_UNIT_TYPE" val="m_i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DIAGRAM_GROUP_CODE" val="m1-1"/>
  <p:tag name="KSO_WM_TAG_VERSION" val="1.0"/>
  <p:tag name="KSO_WM_TEMPLATE_CATEGORY" val="diagram"/>
  <p:tag name="KSO_WM_TEMPLATE_INDEX" val="160833"/>
  <p:tag name="KSO_WM_UNIT_CLEAR" val="1"/>
  <p:tag name="KSO_WM_UNIT_ID" val="diagram160833_4*m_i*1_9"/>
  <p:tag name="KSO_WM_UNIT_INDEX" val="1_9"/>
  <p:tag name="KSO_WM_UNIT_LAYERLEVEL" val="1_1"/>
  <p:tag name="KSO_WM_UNIT_TYPE" val="m_i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DIAGRAM_GROUP_CODE" val="m1-1"/>
  <p:tag name="KSO_WM_TAG_VERSION" val="1.0"/>
  <p:tag name="KSO_WM_TEMPLATE_CATEGORY" val="diagram"/>
  <p:tag name="KSO_WM_TEMPLATE_INDEX" val="160833"/>
  <p:tag name="KSO_WM_UNIT_CLEAR" val="1"/>
  <p:tag name="KSO_WM_UNIT_ID" val="diagram160833_4*m_i*1_15"/>
  <p:tag name="KSO_WM_UNIT_INDEX" val="1_15"/>
  <p:tag name="KSO_WM_UNIT_LAYERLEVEL" val="1_1"/>
  <p:tag name="KSO_WM_UNIT_TYPE" val="m_i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DIAGRAM_GROUP_CODE" val="m1-1"/>
  <p:tag name="KSO_WM_TAG_VERSION" val="1.0"/>
  <p:tag name="KSO_WM_TEMPLATE_CATEGORY" val="diagram"/>
  <p:tag name="KSO_WM_TEMPLATE_INDEX" val="160833"/>
  <p:tag name="KSO_WM_UNIT_CLEAR" val="1"/>
  <p:tag name="KSO_WM_UNIT_ID" val="diagram160833_4*m_i*1_16"/>
  <p:tag name="KSO_WM_UNIT_INDEX" val="1_16"/>
  <p:tag name="KSO_WM_UNIT_LAYERLEVEL" val="1_1"/>
  <p:tag name="KSO_WM_UNIT_TYPE" val="m_i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DIAGRAM_GROUP_CODE" val="m1-1"/>
  <p:tag name="KSO_WM_TAG_VERSION" val="1.0"/>
  <p:tag name="KSO_WM_TEMPLATE_CATEGORY" val="diagram"/>
  <p:tag name="KSO_WM_TEMPLATE_INDEX" val="160833"/>
  <p:tag name="KSO_WM_UNIT_CLEAR" val="1"/>
  <p:tag name="KSO_WM_UNIT_ID" val="diagram160833_4*m_i*1_17"/>
  <p:tag name="KSO_WM_UNIT_INDEX" val="1_17"/>
  <p:tag name="KSO_WM_UNIT_LAYERLEVEL" val="1_1"/>
  <p:tag name="KSO_WM_UNIT_TYPE" val="m_i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TAG_CONTENT_GROUPINDEX" val="1"/>
  <p:tag name="YOO_CHATSHAPE_TYPE" val="YOO_CHATSHAPE_CHILDCONTENT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_DIAGRAM_SHAPETYPE" val="YOO_CHATSHAPE_DIAGRAM_TITLE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TAG_CONTENT_GROUPINDEX" val="2"/>
  <p:tag name="YOO_CHATSHAPE_TYPE" val="YOO_CHATSHAPE_CHILDCONTENT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TAG_CONTENT_GROUPINDEX" val="3"/>
  <p:tag name="YOO_CHATSHAPE_TYPE" val="YOO_CHATSHAPE_CHILDCONTENT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TAG_CONTENT_GROUPINDEX" val="4"/>
  <p:tag name="YOO_CHATSHAPE_TYPE" val="YOO_CHATSHAPE_CHILDCONTENT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TAG_CONTENT_GROUPINDEX" val="1"/>
  <p:tag name="YOO_CHATSHAPE_TYPE" val="YOO_CHATSHAPE_CHILDTITLE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TAG_CONTENT_GROUPINDEX" val="2"/>
  <p:tag name="YOO_CHATSHAPE_TYPE" val="YOO_CHATSHAPE_CHILDTITLE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TAG_CONTENT_GROUPINDEX" val="3"/>
  <p:tag name="YOO_CHATSHAPE_TYPE" val="YOO_CHATSHAPE_CHILDTITLE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TAG_CONTENT_GROUPINDEX" val="4"/>
  <p:tag name="YOO_CHATSHAPE_TYPE" val="YOO_CHATSHAPE_CHILDTITLE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YOO_CHATSHAPE_TYPE" val="YOO_CHATSHAPE_TITLE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IGCCREATORID" val="AIGC生成内容仅供参考-2024/6/15 14:50:15"/>
  <p:tag name="TAG_CONTENT_TYPE" val="1标题1内容2图"/>
  <p:tag name="YOO_CHAPTER_ID" val="3"/>
  <p:tag name="YOO_CHATPAGE_TYPE" val="YOO_CHATPAGE_CONTENT"/>
  <p:tag name="YOO_SECTION_ID" val="2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PA" val="v5.2.12"/>
  <p:tag name="YOO_CHATSHAPE_TYPE" val="YOO_CHATSHAPE_IMAG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_DIAGRAM_SHAPETYPE" val="YOO_CHAT_DIAGRAM_NUM"/>
  <p:tag name="YOO_CHATSHAPE_TYPE" val="YOO_CHATSHAPE_NUM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PA" val="v5.2.12"/>
  <p:tag name="YOO_CHATSHAPE_TYPE" val="YOO_CHATSHAPE_IMAGE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YOO_CHATSHAPE_TYPE" val="YOO_CHATSHAPE_TITLE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YOO_CHATSHAPE_TYPE" val="YOO_CHATSHAPE_CONTENT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IGCCREATORID" val="AIGC生成内容仅供参考-2024/6/15 14:50:15"/>
  <p:tag name="YOO_CHATPAGE_TYPE" val="YOO_CHATPAGE_CHATPER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TITLE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G_CHATSHAPE_SUBTITLE_TYPE" val="TAG_CHATSHAPE_SUBTITLE_ENGLISH"/>
  <p:tag name="YOO_CHATSHAPE_TYPE" val="YOO_CHATSHAPE_SUBTITLE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PAGE_CHATPER" val="4"/>
  <p:tag name="YOO_CHATSHAPE_TYPE" val="YOO_CHATSHAPE_NUM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IGCCREATORID" val="AIGC生成内容仅供参考-2024/6/15 14:50:15"/>
  <p:tag name="TAG_CONTENT_TYPE" val="二级大纲4"/>
  <p:tag name="YOO_CHAPTER_ID" val="4"/>
  <p:tag name="YOO_CHATPAGE_TYPE" val="YOO_CHATPAGE_MULTCONTENT"/>
  <p:tag name="YOO_SECTION_ID" val="0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PA" val="v5.2.8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G_CONTENT_GROUPINDEX" val="1"/>
  <p:tag name="YOO_CHATSHAPE_TYPE" val="YOO_CHATSHAPE_CHILDTITL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G_CHATSHAPE_SUBTITLE_TYPE" val="TAG_CHATPAGE_CATLOG_DETAIL"/>
  <p:tag name="YOO_CHAT_DIAGRAM_SHAPETYPE" val="YOO_CHATSHAPE_DIAGRAM_SUBTITLE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G_CONTENT_GROUPINDEX" val="1"/>
  <p:tag name="YOO_CHATSHAPE_TYPE" val="YOO_CHATSHAPE_CHILDCONTENT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G_CONTENT_GROUPINDEX" val="2"/>
  <p:tag name="YOO_CHATSHAPE_TYPE" val="YOO_CHATSHAPE_CHILDTITLE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G_CONTENT_GROUPINDEX" val="2"/>
  <p:tag name="YOO_CHATSHAPE_TYPE" val="YOO_CHATSHAPE_CHILDCONTENT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G_CONTENT_GROUPINDEX" val="3"/>
  <p:tag name="YOO_CHATSHAPE_TYPE" val="YOO_CHATSHAPE_CHILDTITLE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G_CONTENT_GROUPINDEX" val="3"/>
  <p:tag name="YOO_CHATSHAPE_TYPE" val="YOO_CHATSHAPE_CHILDCONTENT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G_CONTENT_GROUPINDEX" val="4"/>
  <p:tag name="YOO_CHATSHAPE_TYPE" val="YOO_CHATSHAPE_CHILDTITLE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G_CONTENT_GROUPINDEX" val="4"/>
  <p:tag name="YOO_CHATSHAPE_TYPE" val="YOO_CHATSHAPE_CHILDCONTENT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YOO_CHATSHAPE_TYPE" val="YOO_CHATSHAPE_TITLE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IGCCREATORID" val="AIGC生成内容仅供参考-2024/6/15 14:50:15"/>
  <p:tag name="TAG_CONTENT_TYPE" val="1标题1内容2图"/>
  <p:tag name="YOO_CHAPTER_ID" val="4"/>
  <p:tag name="YOO_CHATPAGE_TYPE" val="YOO_CHATPAGE_CONTENT"/>
  <p:tag name="YOO_SECTION_ID" val="1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PA" val="v5.2.8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_DIAGRAM_SHAPETYPE" val="YOO_CHATSHAPE_DIAGRAM_TITLE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YOO_CHATSHAPE_TYPE" val="YOO_CHATSHAPE_TITLE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YOO_CHATSHAPE_TYPE" val="YOO_CHATSHAPE_CONTENT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UNIT_LINE_FILL_TYPE" val="2"/>
  <p:tag name="KSO_WM_UNIT_LINE_FORE_SCHEMECOLOR_INDEX" val="5"/>
  <p:tag name="KSO_WM_UNIT_LINE_FORE_SCHEMECOLOR_INDEX_BRIGHTNESS" val="0"/>
  <p:tag name="KSO_WM_UNIT_TEXT_FILL_FORE_SCHEMECOLOR_INDEX" val="2"/>
  <p:tag name="KSO_WM_UNIT_TEXT_FILL_FORE_SCHEMECOLOR_INDEX_BRIGHTNESS" val="0"/>
  <p:tag name="KSO_WM_UNIT_TEXT_FILL_TYPE" val="1"/>
  <p:tag name="YOO_CHATSHAPE_TYPE" val="YOO_CHATSHAPE_IMAGE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UNIT_LINE_FILL_TYPE" val="2"/>
  <p:tag name="KSO_WM_UNIT_LINE_FORE_SCHEMECOLOR_INDEX" val="5"/>
  <p:tag name="KSO_WM_UNIT_LINE_FORE_SCHEMECOLOR_INDEX_BRIGHTNESS" val="0"/>
  <p:tag name="KSO_WM_UNIT_TEXT_FILL_FORE_SCHEMECOLOR_INDEX" val="2"/>
  <p:tag name="KSO_WM_UNIT_TEXT_FILL_FORE_SCHEMECOLOR_INDEX_BRIGHTNESS" val="0"/>
  <p:tag name="KSO_WM_UNIT_TEXT_FILL_TYPE" val="1"/>
  <p:tag name="YOO_CHATSHAPE_TYPE" val="YOO_CHATSHAPE_IMAGE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IGCCREATORID" val="AIGC生成内容仅供参考-2024/6/15 14:50:15"/>
  <p:tag name="TAG_CONTENT_TYPE" val="二级大纲2"/>
  <p:tag name="YOO_CHAPTER_ID" val="4"/>
  <p:tag name="YOO_CHATPAGE_TYPE" val="YOO_CHATPAGE_MULTCONTENT"/>
  <p:tag name="YOO_SECTION_ID" val="2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TAG_CONTENT_GROUPINDEX" val="1"/>
  <p:tag name="YOO_CHATSHAPE_TYPE" val="YOO_CHATSHAPE_CHILDTITLE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TAG_CONTENT_GROUPINDEX" val="2"/>
  <p:tag name="YOO_CHATSHAPE_TYPE" val="YOO_CHATSHAPE_CHILDTITLE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TAG_CONTENT_GROUPINDEX" val="1"/>
  <p:tag name="YOO_CHATSHAPE_TYPE" val="YOO_CHATSHAPE_CHILDCONTENT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TAG_CONTENT_GROUPINDEX" val="2"/>
  <p:tag name="YOO_CHATSHAPE_TYPE" val="YOO_CHATSHAPE_CHILDCONTENT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_DIAGRAM_SHAPETYPE" val="YOO_CHAT_DIAGRAM_NUM"/>
  <p:tag name="YOO_CHATSHAPE_TYPE" val="YOO_CHATSHAPE_NUM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YOO_CHATSHAPE_TYPE" val="YOO_CHATSHAPE_TITLE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IGCCREATORID" val="AIGC生成内容仅供参考-2024/6/15 14:50:15"/>
  <p:tag name="YOO_CHATPAGE_TYPE" val="YOO_CHATPAGE_END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TITLE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COMPANY" val="PandaKing8964 Team"/>
  <p:tag name="YOO_CHATSHAPE_TYPE" val="YOO_CHATSHAPE_COMPANY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SUBTITLE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AUTHOR" val="PandaKing8964"/>
  <p:tag name="YOO_CHATSHAPE_TYPE" val="YOO_CHATSHAPE_AUTHOR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DA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IGCCREATORID" val="AIGC生成内容仅供参考-2024/6/15 14:50:15"/>
  <p:tag name="YOO_CHATPAGE_TYPE" val="YOO_CHATPAGE_COVER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G_CHATSHAPE_SUBTITLE_TYPE" val="TAG_CHATPAGE_CATLOG_DETAIL"/>
  <p:tag name="YOO_CHAT_DIAGRAM_SHAPETYPE" val="YOO_CHATSHAPE_DIAGRAM_SUBTITL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_DIAGRAM_SHAPETYPE" val="YOO_CHATSHAPE_DIAGRAM_TITL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_DIAGRAM_SHAPETYPE" val="YOO_CHAT_DIAGRAM_NUM"/>
  <p:tag name="YOO_CHATSHAPE_TYPE" val="YOO_CHATSHAPE_NUM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G_CHATSHAPE_SUBTITLE_TYPE" val="TAG_CHATPAGE_CATLOG_DETAIL"/>
  <p:tag name="YOO_CHAT_DIAGRAM_SHAPETYPE" val="YOO_CHATSHAPE_DIAGRAM_SUBTITL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_DIAGRAM_SHAPETYPE" val="YOO_CHATSHAPE_DIAGRAM_TITL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_DIAGRAM_SHAPETYPE" val="YOO_CHAT_DIAGRAM_NUM"/>
  <p:tag name="YOO_CHATSHAPE_TYPE" val="YOO_CHATSHAPE_NUM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G_CHATSHAPE_SUBTITLE_TYPE" val="TAG_CHATPAGE_CATLOG_DETAIL"/>
  <p:tag name="YOO_CHAT_DIAGRAM_SHAPETYPE" val="YOO_CHATSHAPE_DIAGRAM_SUBTITL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_DIAGRAM_SHAPETYPE" val="YOO_CHATSHAPE_DIAGRAM_TITL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_DIAGRAM_SHAPETYPE" val="YOO_CHAT_DIAGRAM_NUM"/>
  <p:tag name="YOO_CHATSHAPE_TYPE" val="YOO_CHATSHAPE_NUM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IGCCREATORID" val="AIGC生成内容仅供参考-2024/6/15 14:50:15"/>
  <p:tag name="YOO_CHATPAGE_TYPE" val="YOO_CHATPAGE_CHATPER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TITL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TITLE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G_CHATSHAPE_SUBTITLE_TYPE" val="TAG_CHATSHAPE_SUBTITLE_ENGLISH"/>
  <p:tag name="YOO_CHATSHAPE_TYPE" val="YOO_CHATSHAPE_SUBTITLE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PAGE_CHATPER" val="0"/>
  <p:tag name="YOO_CHATSHAPE_TYPE" val="YOO_CHATSHAPE_NUM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IGCCREATORID" val="AIGC生成内容仅供参考-2024/6/15 14:50:15"/>
  <p:tag name="TAG_CONTENT_TYPE" val="1标题n关键词"/>
  <p:tag name="YOO_CHAPTER_ID" val="0"/>
  <p:tag name="YOO_CHATPAGE_TYPE" val="YOO_CHATPAGE_CONTENT"/>
  <p:tag name="YOO_SECTION_ID" val="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PA" val="v5.2.8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YOO_CHATSHAPE_TYPE" val="YOO_CHATSHAPE_TITLE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KEYWORD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KEYWORD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KEYWORD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KEYWORD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AUTHOR" val="PandaKing8964"/>
  <p:tag name="YOO_CHATSHAPE_TYPE" val="YOO_CHATSHAPE_AUTHOR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KEYWORD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KEYWORD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KEYWORD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KEYWORD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KEYWORD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KEYWORD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KEYWORD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IGCCREATORID" val="AIGC生成内容仅供参考-2024/6/15 14:50:15"/>
  <p:tag name="TAG_CONTENT_TYPE" val="1标题1内容2图"/>
  <p:tag name="YOO_CHAPTER_ID" val="0"/>
  <p:tag name="YOO_CHATPAGE_TYPE" val="YOO_CHATPAGE_CONTENT"/>
  <p:tag name="YOO_SECTION_ID" val="1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PA" val="v5.2.8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YOO_CHATSHAPE_TYPE" val="YOO_CHATSHAPE_IMAG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DATE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YOO_CHATSHAPE_TYPE" val="YOO_CHATSHAPE_CONTENT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YOO_CHATSHAPE_TYPE" val="YOO_CHATSHAPE_TITLE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YOO_CHATSHAPE_TYPE" val="YOO_CHATSHAPE_IMAGE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IGCCREATORID" val="AIGC生成内容仅供参考-2024/6/15 14:50:15"/>
  <p:tag name="TAG_CONTENT_TYPE" val="二级大纲2"/>
  <p:tag name="YOO_CHAPTER_ID" val="0"/>
  <p:tag name="YOO_CHATPAGE_TYPE" val="YOO_CHATPAGE_MULTCONTENT"/>
  <p:tag name="YOO_SECTION_ID" val="2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G_CONTENT_GROUPINDEX" val="1"/>
  <p:tag name="YOO_CHATSHAPE_TYPE" val="YOO_CHATSHAPE_CHILDCONTENT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G_CONTENT_GROUPINDEX" val="1"/>
  <p:tag name="YOO_CHATSHAPE_TYPE" val="YOO_CHATSHAPE_CHILDTITLE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G_CONTENT_GROUPINDEX" val="1"/>
  <p:tag name="YOO_CHATSHAPE_TYPE" val="YOO_CHATSHAPE_CHILDIMAGE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G_CONTENT_GROUPINDEX" val="2"/>
  <p:tag name="YOO_CHATSHAPE_TYPE" val="YOO_CHATSHAPE_CHILDIMAGE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G_CONTENT_GROUPINDEX" val="2"/>
  <p:tag name="YOO_CHATSHAPE_TYPE" val="YOO_CHATSHAPE_CHILDCONTENT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COMPANY" val="PandaKing8964 Team"/>
  <p:tag name="YOO_CHATSHAPE_TYPE" val="YOO_CHATSHAPE_COMPANY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G_CONTENT_GROUPINDEX" val="2"/>
  <p:tag name="YOO_CHATSHAPE_TYPE" val="YOO_CHATSHAPE_CHILDTITLE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YOO_CHATSHAPE_TYPE" val="YOO_CHATSHAPE_TITLE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IGCCREATORID" val="AIGC生成内容仅供参考-2024/6/15 14:50:15"/>
  <p:tag name="YOO_CHATPAGE_TYPE" val="YOO_CHATPAGE_CHATPER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TITLE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G_CHATSHAPE_SUBTITLE_TYPE" val="TAG_CHATSHAPE_SUBTITLE_ENGLISH"/>
  <p:tag name="YOO_CHATSHAPE_TYPE" val="YOO_CHATSHAPE_SUBTITLE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PAGE_CHATPER" val="1"/>
  <p:tag name="YOO_CHATSHAPE_TYPE" val="YOO_CHATSHAPE_NUM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IGCCREATORID" val="AIGC生成内容仅供参考-2024/6/15 14:50:15"/>
  <p:tag name="TAG_CONTENT_TYPE" val="1标题1内容2图"/>
  <p:tag name="YOO_CHAPTER_ID" val="1"/>
  <p:tag name="YOO_CHATPAGE_TYPE" val="YOO_CHATPAGE_CONTENT"/>
  <p:tag name="YOO_SECTION_ID" val="0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PA" val="v5.2.8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IMAGE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UNIT_LINE_FILL_TYPE" val="2"/>
  <p:tag name="KSO_WM_UNIT_LINE_FORE_SCHEMECOLOR_INDEX" val="5"/>
  <p:tag name="KSO_WM_UNIT_LINE_FORE_SCHEMECOLOR_INDEX_BRIGHTNESS" val="0"/>
  <p:tag name="KSO_WM_UNIT_TEXT_FILL_FORE_SCHEMECOLOR_INDEX" val="7"/>
  <p:tag name="KSO_WM_UNIT_TEXT_FILL_FORE_SCHEMECOLOR_INDEX_BRIGHTNESS" val="0"/>
  <p:tag name="KSO_WM_UNIT_TEXT_FILL_TYPE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G_CHATSHAPE_SUBTITLE_TYPE" val="TAG_CHATSHAPE_SUBTITLE_ENGLISH"/>
  <p:tag name="YOO_CHATSHAPE_TYPE" val="YOO_CHATSHAPE_SUBTITLE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YOO_CHATSHAPE_TYPE" val="YOO_CHATSHAPE_TITLE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YOO_CHATSHAPE_TYPE" val="YOO_CHATSHAPE_CONTENT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YOO_CHATSHAPE_TYPE" val="YOO_CHATSHAPE_IMAGE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IGCCREATORID" val="AIGC生成内容仅供参考-2024/6/15 14:50:15"/>
  <p:tag name="TAG_CONTENT_TYPE" val="二级大纲3"/>
  <p:tag name="YOO_CHAPTER_ID" val="1"/>
  <p:tag name="YOO_CHATPAGE_TYPE" val="YOO_CHATPAGE_MULTCONTENT"/>
  <p:tag name="YOO_SECTION_ID" val="1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PA" val="v5.2.8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TAG_CONTENT_GROUPINDEX" val="3"/>
  <p:tag name="YOO_CHATSHAPE_TYPE" val="YOO_CHATSHAPE_CHILDIMAGE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TAG_CONTENT_GROUPINDEX" val="2"/>
  <p:tag name="YOO_CHATSHAPE_TYPE" val="YOO_CHATSHAPE_CHILDIMAGE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TAG_CONTENT_GROUPINDEX" val="1"/>
  <p:tag name="YOO_CHATSHAPE_TYPE" val="YOO_CHATSHAPE_CHILDIMAGE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TAG_CONTENT_GROUPINDEX" val="1"/>
  <p:tag name="YOO_CHATSHAPE_TYPE" val="YOO_CHATSHAPE_CHILDCONTENT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TAG_CONTENT_GROUPINDEX" val="1"/>
  <p:tag name="YOO_CHATSHAPE_TYPE" val="YOO_CHATSHAPE_CHILDTITL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IGCCREATORID" val="AIGC生成内容仅供参考-2024/6/15 14:50:15"/>
  <p:tag name="YOO_CHATPAGE_TYPE" val="YOO_CHATPAGE_CATLOG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TAG_CONTENT_GROUPINDEX" val="3"/>
  <p:tag name="YOO_CHATSHAPE_TYPE" val="YOO_CHATSHAPE_CHILDCONTENT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TAG_CONTENT_GROUPINDEX" val="3"/>
  <p:tag name="YOO_CHATSHAPE_TYPE" val="YOO_CHATSHAPE_CHILDTITLE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TAG_CONTENT_GROUPINDEX" val="2"/>
  <p:tag name="YOO_CHATSHAPE_TYPE" val="YOO_CHATSHAPE_CHILDCONTENT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TAG_CONTENT_GROUPINDEX" val="2"/>
  <p:tag name="YOO_CHATSHAPE_TYPE" val="YOO_CHATSHAPE_CHILDTITLE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YOO_CHATSHAPE_TYPE" val="YOO_CHATSHAPE_TITLE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IGCCREATORID" val="AIGC生成内容仅供参考-2024/6/15 14:50:15"/>
  <p:tag name="TAG_CONTENT_TYPE" val="1标题1内容1图"/>
  <p:tag name="YOO_CHAPTER_ID" val="1"/>
  <p:tag name="YOO_CHATPAGE_TYPE" val="YOO_CHATPAGE_CONTENT"/>
  <p:tag name="YOO_SECTION_ID" val="2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" val="5"/>
  <p:tag name="KSO_WM_UNIT_FILL_FORE_SCHEMECOLOR_INDEX_BRIGHTNESS" val="0"/>
  <p:tag name="KSO_WM_UNIT_FILL_TYPE" val="1"/>
  <p:tag name="KSO_WM_UNIT_TEXT_FILL_FORE_SCHEMECOLOR_INDEX" val="2"/>
  <p:tag name="KSO_WM_UNIT_TEXT_FILL_FORE_SCHEMECOLOR_INDEX_BRIGHTNESS" val="0"/>
  <p:tag name="KSO_WM_UNIT_TEXT_FILL_TYPE" val="1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" val="6"/>
  <p:tag name="KSO_WM_UNIT_FILL_FORE_SCHEMECOLOR_INDEX_BRIGHTNESS" val="0"/>
  <p:tag name="KSO_WM_UNIT_FILL_TYPE" val="1"/>
  <p:tag name="KSO_WM_UNIT_TEXT_FILL_FORE_SCHEMECOLOR_INDEX" val="2"/>
  <p:tag name="KSO_WM_UNIT_TEXT_FILL_FORE_SCHEMECOLOR_INDEX_BRIGHTNESS" val="0"/>
  <p:tag name="KSO_WM_UNIT_TEXT_FILL_TYPE" val="1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UNIT_PLACING_PICTURE_USER_VIEWPORT" val="{&quot;height&quot;:7155,&quot;width&quot;:7155}"/>
  <p:tag name="YOO_CHATSHAPE_TYPE" val="YOO_CHATSHAPE_IMAGE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YOO_CHATSHAPE_TYPE" val="YOO_CHATSHAPE_TITL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ITEM" val="1"/>
  <p:tag name="YOO_CHATSHAPE_TYPE" val="YOO_CHATSHAPE_ITEM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YOO_CHATSHAPE_TYPE" val="YOO_CHATSHAPE_CONTENT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ILL_TYPE" val="2"/>
  <p:tag name="KSO_WM_UNIT_LINE_FORE_SCHEMECOLOR_INDEX" val="7"/>
  <p:tag name="KSO_WM_UNIT_LINE_FORE_SCHEMECOLOR_INDEX_BRIGHTNESS" val="0"/>
  <p:tag name="KSO_WM_UNIT_TEXT_FILL_FORE_SCHEMECOLOR_INDEX" val="2"/>
  <p:tag name="KSO_WM_UNIT_TEXT_FILL_FORE_SCHEMECOLOR_INDEX_BRIGHTNESS" val="0"/>
  <p:tag name="KSO_WM_UNIT_TEXT_FILL_TYPE" val="1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" val="13"/>
  <p:tag name="KSO_WM_UNIT_TEXT_FILL_FORE_SCHEMECOLOR_INDEX_BRIGHTNESS" val="0.5"/>
  <p:tag name="KSO_WM_UNIT_TEXT_FILL_TYPE" val="1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IGCCREATORID" val="AIGC生成内容仅供参考-2024/6/15 14:50:15"/>
  <p:tag name="YOO_CHATPAGE_TYPE" val="YOO_CHATPAGE_CHATPER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TITLE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G_CHATSHAPE_SUBTITLE_TYPE" val="TAG_CHATSHAPE_SUBTITLE_ENGLISH"/>
  <p:tag name="YOO_CHATSHAPE_TYPE" val="YOO_CHATSHAPE_SUBTITLE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PAGE_CHATPER" val="2"/>
  <p:tag name="YOO_CHATSHAPE_TYPE" val="YOO_CHATSHAPE_NUM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IGCCREATORID" val="AIGC生成内容仅供参考-2024/6/15 14:50:15"/>
  <p:tag name="TAG_CONTENT_TYPE" val="二级大纲4"/>
  <p:tag name="YOO_CHAPTER_ID" val="2"/>
  <p:tag name="YOO_CHATPAGE_TYPE" val="YOO_CHATPAGE_MULTCONTENT"/>
  <p:tag name="YOO_SECTION_ID" val="0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PA" val="v5.2.8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G_CONTENT_GROUPINDEX" val="1"/>
  <p:tag name="YOO_CHATSHAPE_TYPE" val="YOO_CHATSHAPE_CHILDTITLE"/>
</p:tagLst>
</file>

<file path=ppt/theme/theme1.xml><?xml version="1.0" encoding="utf-8"?>
<a:theme xmlns:a="http://schemas.openxmlformats.org/drawingml/2006/main" name="Office Theme">
  <a:themeElements>
    <a:clrScheme name="Office">
      <a:dk1>
        <a:srgbClr val="FFFFFF"/>
      </a:dk1>
      <a:lt1>
        <a:srgbClr val="12004C"/>
      </a:lt1>
      <a:dk2>
        <a:srgbClr val="FFFFFF"/>
      </a:dk2>
      <a:lt2>
        <a:srgbClr val="FDFDFF"/>
      </a:lt2>
      <a:accent1>
        <a:srgbClr val="8660FF"/>
      </a:accent1>
      <a:accent2>
        <a:srgbClr val="C04CFD"/>
      </a:accent2>
      <a:accent3>
        <a:srgbClr val="FC6DAB"/>
      </a:accent3>
      <a:accent4>
        <a:srgbClr val="F6F7C1"/>
      </a:accent4>
      <a:accent5>
        <a:srgbClr val="F3FAE1"/>
      </a:accent5>
      <a:accent6>
        <a:srgbClr val="EA7AF4"/>
      </a:accent6>
      <a:hlink>
        <a:srgbClr val="000D10"/>
      </a:hlink>
      <a:folHlink>
        <a:srgbClr val="00252E"/>
      </a:folHlink>
    </a:clrScheme>
    <a:fontScheme name="Office">
      <a:majorFont>
        <a:latin typeface="Calibri"/>
        <a:ea typeface="Arial"/>
        <a:cs typeface="Arial"/>
        <a:font script="Jpan" typeface="ＭＳ%20Ｐゴシック"/>
        <a:font script="Hang" typeface="맑은%20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%20Ｐゴシック"/>
        <a:font script="Hang" typeface="맑은%20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等线 Light" panose="02110004020202020204"/>
        <a:cs typeface="Arial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等线" panose="02110004020202020204"/>
        <a:cs typeface="Arial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1532</Words>
  <Application>Microsoft Office PowerPoint</Application>
  <PresentationFormat>宽屏</PresentationFormat>
  <Paragraphs>196</Paragraphs>
  <Slides>22</Slides>
  <Notes>22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30" baseType="lpstr">
      <vt:lpstr>Roboto Regular</vt:lpstr>
      <vt:lpstr>等线</vt:lpstr>
      <vt:lpstr>微软雅黑</vt:lpstr>
      <vt:lpstr>字魂105号-简雅黑</vt:lpstr>
      <vt:lpstr>Arial</vt:lpstr>
      <vt:lpstr>Calibri</vt:lpstr>
      <vt:lpstr>Wingdings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keywords>AIGC生成内容仅供参考-2024/6/15 14:50:15</cp:keywords>
  <cp:lastModifiedBy>靖 刘</cp:lastModifiedBy>
  <cp:revision>3</cp:revision>
  <cp:lastPrinted>2024-06-15T14:49:27Z</cp:lastPrinted>
  <dcterms:created xsi:type="dcterms:W3CDTF">2024-06-15T06:49:27Z</dcterms:created>
  <dcterms:modified xsi:type="dcterms:W3CDTF">2024-06-15T07:04:36Z</dcterms:modified>
</cp:coreProperties>
</file>